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71" r:id="rId7"/>
    <p:sldId id="262" r:id="rId8"/>
    <p:sldId id="273" r:id="rId9"/>
    <p:sldId id="272" r:id="rId10"/>
    <p:sldId id="268" r:id="rId11"/>
    <p:sldId id="261" r:id="rId12"/>
    <p:sldId id="270" r:id="rId13"/>
    <p:sldId id="263" r:id="rId14"/>
    <p:sldId id="265" r:id="rId15"/>
  </p:sldIdLst>
  <p:sldSz cx="18288000" cy="10287000"/>
  <p:notesSz cx="6858000" cy="9144000"/>
  <p:embeddedFontLst>
    <p:embeddedFont>
      <p:font typeface="Anton" pitchFamily="2" charset="0"/>
      <p:regular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  <p:embeddedFont>
      <p:font typeface="Poppins Bold" panose="00000800000000000000" charset="0"/>
      <p:regular r:id="rId21"/>
    </p:embeddedFont>
    <p:embeddedFont>
      <p:font typeface="Poppins Bold Italics" panose="020B0604020202020204" charset="0"/>
      <p:regular r:id="rId22"/>
    </p:embeddedFont>
    <p:embeddedFont>
      <p:font typeface="Poppins Italics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D05034-5F00-4A28-B791-B3ACAFD585DD}" v="83" dt="2025-08-29T22:54:41.0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-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inat Tijani" userId="200c91c32dcecd70" providerId="LiveId" clId="{64531718-0F78-43B7-8241-660AE8910F53}"/>
    <pc:docChg chg="undo custSel addSld delSld modSld sldOrd">
      <pc:chgData name="Muinat Tijani" userId="200c91c32dcecd70" providerId="LiveId" clId="{64531718-0F78-43B7-8241-660AE8910F53}" dt="2025-08-29T22:56:56.989" v="3040" actId="1038"/>
      <pc:docMkLst>
        <pc:docMk/>
      </pc:docMkLst>
      <pc:sldChg chg="modSp mod">
        <pc:chgData name="Muinat Tijani" userId="200c91c32dcecd70" providerId="LiveId" clId="{64531718-0F78-43B7-8241-660AE8910F53}" dt="2025-08-29T07:34:17.345" v="11" actId="20577"/>
        <pc:sldMkLst>
          <pc:docMk/>
          <pc:sldMk cId="0" sldId="257"/>
        </pc:sldMkLst>
        <pc:spChg chg="mod">
          <ac:chgData name="Muinat Tijani" userId="200c91c32dcecd70" providerId="LiveId" clId="{64531718-0F78-43B7-8241-660AE8910F53}" dt="2025-08-29T07:34:00.500" v="1" actId="20577"/>
          <ac:spMkLst>
            <pc:docMk/>
            <pc:sldMk cId="0" sldId="257"/>
            <ac:spMk id="15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7:34:17.345" v="11" actId="20577"/>
          <ac:spMkLst>
            <pc:docMk/>
            <pc:sldMk cId="0" sldId="257"/>
            <ac:spMk id="17" creationId="{00000000-0000-0000-0000-000000000000}"/>
          </ac:spMkLst>
        </pc:spChg>
      </pc:sldChg>
      <pc:sldChg chg="modSp mod">
        <pc:chgData name="Muinat Tijani" userId="200c91c32dcecd70" providerId="LiveId" clId="{64531718-0F78-43B7-8241-660AE8910F53}" dt="2025-08-29T07:40:17.754" v="70"/>
        <pc:sldMkLst>
          <pc:docMk/>
          <pc:sldMk cId="0" sldId="258"/>
        </pc:sldMkLst>
        <pc:spChg chg="mod">
          <ac:chgData name="Muinat Tijani" userId="200c91c32dcecd70" providerId="LiveId" clId="{64531718-0F78-43B7-8241-660AE8910F53}" dt="2025-08-29T07:39:59.070" v="68" actId="255"/>
          <ac:spMkLst>
            <pc:docMk/>
            <pc:sldMk cId="0" sldId="258"/>
            <ac:spMk id="25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7:40:17.754" v="70"/>
          <ac:spMkLst>
            <pc:docMk/>
            <pc:sldMk cId="0" sldId="258"/>
            <ac:spMk id="26" creationId="{00000000-0000-0000-0000-000000000000}"/>
          </ac:spMkLst>
        </pc:spChg>
      </pc:sldChg>
      <pc:sldChg chg="modSp mod">
        <pc:chgData name="Muinat Tijani" userId="200c91c32dcecd70" providerId="LiveId" clId="{64531718-0F78-43B7-8241-660AE8910F53}" dt="2025-08-29T07:40:38.100" v="72"/>
        <pc:sldMkLst>
          <pc:docMk/>
          <pc:sldMk cId="0" sldId="259"/>
        </pc:sldMkLst>
        <pc:spChg chg="mod">
          <ac:chgData name="Muinat Tijani" userId="200c91c32dcecd70" providerId="LiveId" clId="{64531718-0F78-43B7-8241-660AE8910F53}" dt="2025-08-29T07:35:00.156" v="13" actId="20577"/>
          <ac:spMkLst>
            <pc:docMk/>
            <pc:sldMk cId="0" sldId="259"/>
            <ac:spMk id="14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7:40:30.679" v="71"/>
          <ac:spMkLst>
            <pc:docMk/>
            <pc:sldMk cId="0" sldId="259"/>
            <ac:spMk id="25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7:40:38.100" v="72"/>
          <ac:spMkLst>
            <pc:docMk/>
            <pc:sldMk cId="0" sldId="259"/>
            <ac:spMk id="26" creationId="{00000000-0000-0000-0000-000000000000}"/>
          </ac:spMkLst>
        </pc:spChg>
      </pc:sldChg>
      <pc:sldChg chg="addSp delSp modSp del mod">
        <pc:chgData name="Muinat Tijani" userId="200c91c32dcecd70" providerId="LiveId" clId="{64531718-0F78-43B7-8241-660AE8910F53}" dt="2025-08-29T11:56:59.821" v="2122" actId="2696"/>
        <pc:sldMkLst>
          <pc:docMk/>
          <pc:sldMk cId="0" sldId="260"/>
        </pc:sldMkLst>
        <pc:spChg chg="del">
          <ac:chgData name="Muinat Tijani" userId="200c91c32dcecd70" providerId="LiveId" clId="{64531718-0F78-43B7-8241-660AE8910F53}" dt="2025-08-29T08:34:18.132" v="221" actId="478"/>
          <ac:spMkLst>
            <pc:docMk/>
            <pc:sldMk cId="0" sldId="260"/>
            <ac:spMk id="8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8:34:29.708" v="228" actId="1035"/>
          <ac:spMkLst>
            <pc:docMk/>
            <pc:sldMk cId="0" sldId="260"/>
            <ac:spMk id="12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59:49.554" v="1965" actId="14100"/>
          <ac:spMkLst>
            <pc:docMk/>
            <pc:sldMk cId="0" sldId="260"/>
            <ac:spMk id="13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8:34:36.564" v="235" actId="1035"/>
          <ac:spMkLst>
            <pc:docMk/>
            <pc:sldMk cId="0" sldId="260"/>
            <ac:spMk id="14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8:34:49.199" v="249" actId="1035"/>
          <ac:spMkLst>
            <pc:docMk/>
            <pc:sldMk cId="0" sldId="260"/>
            <ac:spMk id="17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18:16.860" v="1575" actId="1035"/>
          <ac:spMkLst>
            <pc:docMk/>
            <pc:sldMk cId="0" sldId="260"/>
            <ac:spMk id="18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8:34:43.751" v="242" actId="1035"/>
          <ac:spMkLst>
            <pc:docMk/>
            <pc:sldMk cId="0" sldId="260"/>
            <ac:spMk id="19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8:43:07.320" v="345" actId="1076"/>
          <ac:spMkLst>
            <pc:docMk/>
            <pc:sldMk cId="0" sldId="260"/>
            <ac:spMk id="20" creationId="{00000000-0000-0000-0000-000000000000}"/>
          </ac:spMkLst>
        </pc:spChg>
        <pc:spChg chg="del">
          <ac:chgData name="Muinat Tijani" userId="200c91c32dcecd70" providerId="LiveId" clId="{64531718-0F78-43B7-8241-660AE8910F53}" dt="2025-08-29T08:38:26.666" v="317" actId="478"/>
          <ac:spMkLst>
            <pc:docMk/>
            <pc:sldMk cId="0" sldId="260"/>
            <ac:spMk id="21" creationId="{00000000-0000-0000-0000-000000000000}"/>
          </ac:spMkLst>
        </pc:spChg>
        <pc:spChg chg="del">
          <ac:chgData name="Muinat Tijani" userId="200c91c32dcecd70" providerId="LiveId" clId="{64531718-0F78-43B7-8241-660AE8910F53}" dt="2025-08-29T08:38:18.039" v="315" actId="478"/>
          <ac:spMkLst>
            <pc:docMk/>
            <pc:sldMk cId="0" sldId="260"/>
            <ac:spMk id="22" creationId="{00000000-0000-0000-0000-000000000000}"/>
          </ac:spMkLst>
        </pc:spChg>
        <pc:spChg chg="del">
          <ac:chgData name="Muinat Tijani" userId="200c91c32dcecd70" providerId="LiveId" clId="{64531718-0F78-43B7-8241-660AE8910F53}" dt="2025-08-29T07:45:03.084" v="81" actId="478"/>
          <ac:spMkLst>
            <pc:docMk/>
            <pc:sldMk cId="0" sldId="260"/>
            <ac:spMk id="23" creationId="{00000000-0000-0000-0000-000000000000}"/>
          </ac:spMkLst>
        </pc:spChg>
        <pc:spChg chg="add del mod">
          <ac:chgData name="Muinat Tijani" userId="200c91c32dcecd70" providerId="LiveId" clId="{64531718-0F78-43B7-8241-660AE8910F53}" dt="2025-08-29T09:13:13.066" v="518" actId="21"/>
          <ac:spMkLst>
            <pc:docMk/>
            <pc:sldMk cId="0" sldId="260"/>
            <ac:spMk id="36" creationId="{9E94DDB0-BB88-C66C-1683-2AFCFE4231AE}"/>
          </ac:spMkLst>
        </pc:spChg>
        <pc:spChg chg="add mod">
          <ac:chgData name="Muinat Tijani" userId="200c91c32dcecd70" providerId="LiveId" clId="{64531718-0F78-43B7-8241-660AE8910F53}" dt="2025-08-29T10:18:05.779" v="1574" actId="1035"/>
          <ac:spMkLst>
            <pc:docMk/>
            <pc:sldMk cId="0" sldId="260"/>
            <ac:spMk id="37" creationId="{A3B67EE7-0D4A-B4E6-FF15-DC85698BDEB4}"/>
          </ac:spMkLst>
        </pc:spChg>
        <pc:grpChg chg="del">
          <ac:chgData name="Muinat Tijani" userId="200c91c32dcecd70" providerId="LiveId" clId="{64531718-0F78-43B7-8241-660AE8910F53}" dt="2025-08-29T08:38:21.773" v="316" actId="478"/>
          <ac:grpSpMkLst>
            <pc:docMk/>
            <pc:sldMk cId="0" sldId="260"/>
            <ac:grpSpMk id="2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08:42:05.712" v="340" actId="478"/>
          <ac:grpSpMkLst>
            <pc:docMk/>
            <pc:sldMk cId="0" sldId="260"/>
            <ac:grpSpMk id="5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08:34:05.597" v="220" actId="478"/>
          <ac:grpSpMkLst>
            <pc:docMk/>
            <pc:sldMk cId="0" sldId="260"/>
            <ac:grpSpMk id="9" creationId="{00000000-0000-0000-0000-000000000000}"/>
          </ac:grpSpMkLst>
        </pc:grpChg>
        <pc:grpChg chg="del mod">
          <ac:chgData name="Muinat Tijani" userId="200c91c32dcecd70" providerId="LiveId" clId="{64531718-0F78-43B7-8241-660AE8910F53}" dt="2025-08-29T07:44:06.388" v="76" actId="478"/>
          <ac:grpSpMkLst>
            <pc:docMk/>
            <pc:sldMk cId="0" sldId="260"/>
            <ac:grpSpMk id="15" creationId="{00000000-0000-0000-0000-000000000000}"/>
          </ac:grpSpMkLst>
        </pc:grpChg>
        <pc:picChg chg="add del mod">
          <ac:chgData name="Muinat Tijani" userId="200c91c32dcecd70" providerId="LiveId" clId="{64531718-0F78-43B7-8241-660AE8910F53}" dt="2025-08-29T10:59:53.889" v="1966" actId="478"/>
          <ac:picMkLst>
            <pc:docMk/>
            <pc:sldMk cId="0" sldId="260"/>
            <ac:picMk id="25" creationId="{0E7DDA28-F687-3599-8589-4153ABF4D8FB}"/>
          </ac:picMkLst>
        </pc:picChg>
        <pc:picChg chg="add del mod">
          <ac:chgData name="Muinat Tijani" userId="200c91c32dcecd70" providerId="LiveId" clId="{64531718-0F78-43B7-8241-660AE8910F53}" dt="2025-08-29T08:30:25.504" v="200" actId="478"/>
          <ac:picMkLst>
            <pc:docMk/>
            <pc:sldMk cId="0" sldId="260"/>
            <ac:picMk id="27" creationId="{5087978E-7ECB-8814-6C09-D6C4C08C499B}"/>
          </ac:picMkLst>
        </pc:picChg>
        <pc:picChg chg="add del mod">
          <ac:chgData name="Muinat Tijani" userId="200c91c32dcecd70" providerId="LiveId" clId="{64531718-0F78-43B7-8241-660AE8910F53}" dt="2025-08-29T08:30:13.199" v="199" actId="478"/>
          <ac:picMkLst>
            <pc:docMk/>
            <pc:sldMk cId="0" sldId="260"/>
            <ac:picMk id="29" creationId="{47893608-B60B-A116-40BF-D3CE0B7E059E}"/>
          </ac:picMkLst>
        </pc:picChg>
        <pc:picChg chg="add mod">
          <ac:chgData name="Muinat Tijani" userId="200c91c32dcecd70" providerId="LiveId" clId="{64531718-0F78-43B7-8241-660AE8910F53}" dt="2025-08-29T08:41:26.870" v="329" actId="1035"/>
          <ac:picMkLst>
            <pc:docMk/>
            <pc:sldMk cId="0" sldId="260"/>
            <ac:picMk id="31" creationId="{18AE3A32-6BE7-DE19-A71A-E5346AC6CC8A}"/>
          </ac:picMkLst>
        </pc:picChg>
        <pc:picChg chg="add del mod">
          <ac:chgData name="Muinat Tijani" userId="200c91c32dcecd70" providerId="LiveId" clId="{64531718-0F78-43B7-8241-660AE8910F53}" dt="2025-08-29T10:59:55.979" v="1967" actId="478"/>
          <ac:picMkLst>
            <pc:docMk/>
            <pc:sldMk cId="0" sldId="260"/>
            <ac:picMk id="33" creationId="{E874E33F-65BA-11CF-E565-FF763AC36C5C}"/>
          </ac:picMkLst>
        </pc:picChg>
        <pc:picChg chg="add mod">
          <ac:chgData name="Muinat Tijani" userId="200c91c32dcecd70" providerId="LiveId" clId="{64531718-0F78-43B7-8241-660AE8910F53}" dt="2025-08-29T08:41:57.706" v="339" actId="1076"/>
          <ac:picMkLst>
            <pc:docMk/>
            <pc:sldMk cId="0" sldId="260"/>
            <ac:picMk id="35" creationId="{CEA2A210-0DA5-68BF-9B8C-5D314FF6D917}"/>
          </ac:picMkLst>
        </pc:picChg>
      </pc:sldChg>
      <pc:sldChg chg="addSp delSp modSp mod">
        <pc:chgData name="Muinat Tijani" userId="200c91c32dcecd70" providerId="LiveId" clId="{64531718-0F78-43B7-8241-660AE8910F53}" dt="2025-08-29T22:56:56.989" v="3040" actId="1038"/>
        <pc:sldMkLst>
          <pc:docMk/>
          <pc:sldMk cId="0" sldId="261"/>
        </pc:sldMkLst>
        <pc:spChg chg="mod">
          <ac:chgData name="Muinat Tijani" userId="200c91c32dcecd70" providerId="LiveId" clId="{64531718-0F78-43B7-8241-660AE8910F53}" dt="2025-08-29T09:59:25.653" v="1495" actId="1035"/>
          <ac:spMkLst>
            <pc:docMk/>
            <pc:sldMk cId="0" sldId="261"/>
            <ac:spMk id="8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9:59:34.302" v="1496" actId="1037"/>
          <ac:spMkLst>
            <pc:docMk/>
            <pc:sldMk cId="0" sldId="261"/>
            <ac:spMk id="9" creationId="{00000000-0000-0000-0000-000000000000}"/>
          </ac:spMkLst>
        </pc:spChg>
        <pc:spChg chg="mod">
          <ac:chgData name="Muinat Tijani" userId="200c91c32dcecd70" providerId="LiveId" clId="{64531718-0F78-43B7-8241-660AE8910F53}" dt="2025-08-29T22:56:27.496" v="3029" actId="255"/>
          <ac:spMkLst>
            <pc:docMk/>
            <pc:sldMk cId="0" sldId="261"/>
            <ac:spMk id="13" creationId="{00000000-0000-0000-0000-000000000000}"/>
          </ac:spMkLst>
        </pc:spChg>
        <pc:spChg chg="mod">
          <ac:chgData name="Muinat Tijani" userId="200c91c32dcecd70" providerId="LiveId" clId="{64531718-0F78-43B7-8241-660AE8910F53}" dt="2025-08-29T22:56:40.880" v="3031" actId="1035"/>
          <ac:spMkLst>
            <pc:docMk/>
            <pc:sldMk cId="0" sldId="261"/>
            <ac:spMk id="14" creationId="{00000000-0000-0000-0000-000000000000}"/>
          </ac:spMkLst>
        </pc:spChg>
        <pc:spChg chg="del topLvl">
          <ac:chgData name="Muinat Tijani" userId="200c91c32dcecd70" providerId="LiveId" clId="{64531718-0F78-43B7-8241-660AE8910F53}" dt="2025-08-29T09:52:04.944" v="1324" actId="478"/>
          <ac:spMkLst>
            <pc:docMk/>
            <pc:sldMk cId="0" sldId="261"/>
            <ac:spMk id="19" creationId="{00000000-0000-0000-0000-000000000000}"/>
          </ac:spMkLst>
        </pc:spChg>
        <pc:spChg chg="mod">
          <ac:chgData name="Muinat Tijani" userId="200c91c32dcecd70" providerId="LiveId" clId="{64531718-0F78-43B7-8241-660AE8910F53}" dt="2025-08-29T09:58:56.699" v="1477" actId="1035"/>
          <ac:spMkLst>
            <pc:docMk/>
            <pc:sldMk cId="0" sldId="261"/>
            <ac:spMk id="20" creationId="{00000000-0000-0000-0000-000000000000}"/>
          </ac:spMkLst>
        </pc:spChg>
        <pc:spChg chg="del mod">
          <ac:chgData name="Muinat Tijani" userId="200c91c32dcecd70" providerId="LiveId" clId="{64531718-0F78-43B7-8241-660AE8910F53}" dt="2025-08-29T22:56:13.008" v="3028" actId="478"/>
          <ac:spMkLst>
            <pc:docMk/>
            <pc:sldMk cId="0" sldId="261"/>
            <ac:spMk id="21" creationId="{00000000-0000-0000-0000-000000000000}"/>
          </ac:spMkLst>
        </pc:spChg>
        <pc:spChg chg="del">
          <ac:chgData name="Muinat Tijani" userId="200c91c32dcecd70" providerId="LiveId" clId="{64531718-0F78-43B7-8241-660AE8910F53}" dt="2025-08-29T09:54:14.134" v="1381" actId="478"/>
          <ac:spMkLst>
            <pc:docMk/>
            <pc:sldMk cId="0" sldId="261"/>
            <ac:spMk id="22" creationId="{00000000-0000-0000-0000-000000000000}"/>
          </ac:spMkLst>
        </pc:spChg>
        <pc:grpChg chg="del mod">
          <ac:chgData name="Muinat Tijani" userId="200c91c32dcecd70" providerId="LiveId" clId="{64531718-0F78-43B7-8241-660AE8910F53}" dt="2025-08-29T22:54:44.492" v="3017" actId="478"/>
          <ac:grpSpMkLst>
            <pc:docMk/>
            <pc:sldMk cId="0" sldId="261"/>
            <ac:grpSpMk id="10" creationId="{00000000-0000-0000-0000-000000000000}"/>
          </ac:grpSpMkLst>
        </pc:grpChg>
        <pc:grpChg chg="mod">
          <ac:chgData name="Muinat Tijani" userId="200c91c32dcecd70" providerId="LiveId" clId="{64531718-0F78-43B7-8241-660AE8910F53}" dt="2025-08-29T22:56:56.989" v="3040" actId="1038"/>
          <ac:grpSpMkLst>
            <pc:docMk/>
            <pc:sldMk cId="0" sldId="261"/>
            <ac:grpSpMk id="12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09:52:04.944" v="1324" actId="478"/>
          <ac:grpSpMkLst>
            <pc:docMk/>
            <pc:sldMk cId="0" sldId="261"/>
            <ac:grpSpMk id="15" creationId="{00000000-0000-0000-0000-000000000000}"/>
          </ac:grpSpMkLst>
        </pc:grpChg>
        <pc:grpChg chg="del topLvl">
          <ac:chgData name="Muinat Tijani" userId="200c91c32dcecd70" providerId="LiveId" clId="{64531718-0F78-43B7-8241-660AE8910F53}" dt="2025-08-29T09:52:07.494" v="1325" actId="478"/>
          <ac:grpSpMkLst>
            <pc:docMk/>
            <pc:sldMk cId="0" sldId="261"/>
            <ac:grpSpMk id="16" creationId="{00000000-0000-0000-0000-000000000000}"/>
          </ac:grpSpMkLst>
        </pc:grpChg>
        <pc:picChg chg="add mod">
          <ac:chgData name="Muinat Tijani" userId="200c91c32dcecd70" providerId="LiveId" clId="{64531718-0F78-43B7-8241-660AE8910F53}" dt="2025-08-29T22:56:07.208" v="3027" actId="1076"/>
          <ac:picMkLst>
            <pc:docMk/>
            <pc:sldMk cId="0" sldId="261"/>
            <ac:picMk id="16" creationId="{1FB19F5A-21C5-B76F-19E3-1EBB015542B0}"/>
          </ac:picMkLst>
        </pc:picChg>
      </pc:sldChg>
      <pc:sldChg chg="addSp delSp modSp mod ord">
        <pc:chgData name="Muinat Tijani" userId="200c91c32dcecd70" providerId="LiveId" clId="{64531718-0F78-43B7-8241-660AE8910F53}" dt="2025-08-29T12:36:03.438" v="2665" actId="1035"/>
        <pc:sldMkLst>
          <pc:docMk/>
          <pc:sldMk cId="0" sldId="262"/>
        </pc:sldMkLst>
        <pc:spChg chg="mod">
          <ac:chgData name="Muinat Tijani" userId="200c91c32dcecd70" providerId="LiveId" clId="{64531718-0F78-43B7-8241-660AE8910F53}" dt="2025-08-29T12:35:45.895" v="2649" actId="1037"/>
          <ac:spMkLst>
            <pc:docMk/>
            <pc:sldMk cId="0" sldId="262"/>
            <ac:spMk id="16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2:35:07.654" v="2607" actId="14100"/>
          <ac:spMkLst>
            <pc:docMk/>
            <pc:sldMk cId="0" sldId="262"/>
            <ac:spMk id="18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2:35:35.375" v="2620" actId="1035"/>
          <ac:spMkLst>
            <pc:docMk/>
            <pc:sldMk cId="0" sldId="262"/>
            <ac:spMk id="19" creationId="{00000000-0000-0000-0000-000000000000}"/>
          </ac:spMkLst>
        </pc:spChg>
        <pc:spChg chg="del mod">
          <ac:chgData name="Muinat Tijani" userId="200c91c32dcecd70" providerId="LiveId" clId="{64531718-0F78-43B7-8241-660AE8910F53}" dt="2025-08-29T12:30:50.669" v="2576" actId="478"/>
          <ac:spMkLst>
            <pc:docMk/>
            <pc:sldMk cId="0" sldId="262"/>
            <ac:spMk id="20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2:36:03.438" v="2665" actId="1035"/>
          <ac:spMkLst>
            <pc:docMk/>
            <pc:sldMk cId="0" sldId="262"/>
            <ac:spMk id="21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50:58.185" v="1875" actId="478"/>
          <ac:spMkLst>
            <pc:docMk/>
            <pc:sldMk cId="0" sldId="262"/>
            <ac:spMk id="22" creationId="{00000000-0000-0000-0000-000000000000}"/>
          </ac:spMkLst>
        </pc:spChg>
        <pc:grpChg chg="del">
          <ac:chgData name="Muinat Tijani" userId="200c91c32dcecd70" providerId="LiveId" clId="{64531718-0F78-43B7-8241-660AE8910F53}" dt="2025-08-29T12:31:06.037" v="2578" actId="478"/>
          <ac:grpSpMkLst>
            <pc:docMk/>
            <pc:sldMk cId="0" sldId="262"/>
            <ac:grpSpMk id="9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12:31:00.123" v="2577" actId="478"/>
          <ac:grpSpMkLst>
            <pc:docMk/>
            <pc:sldMk cId="0" sldId="262"/>
            <ac:grpSpMk id="12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12:22:45.520" v="2399" actId="478"/>
          <ac:grpSpMkLst>
            <pc:docMk/>
            <pc:sldMk cId="0" sldId="262"/>
            <ac:grpSpMk id="14" creationId="{00000000-0000-0000-0000-000000000000}"/>
          </ac:grpSpMkLst>
        </pc:grpChg>
        <pc:graphicFrameChg chg="add mod modGraphic">
          <ac:chgData name="Muinat Tijani" userId="200c91c32dcecd70" providerId="LiveId" clId="{64531718-0F78-43B7-8241-660AE8910F53}" dt="2025-08-29T12:35:57.389" v="2660" actId="1035"/>
          <ac:graphicFrameMkLst>
            <pc:docMk/>
            <pc:sldMk cId="0" sldId="262"/>
            <ac:graphicFrameMk id="23" creationId="{316C21CA-BA00-7584-89B0-EA7ABA0817D2}"/>
          </ac:graphicFrameMkLst>
        </pc:graphicFrameChg>
      </pc:sldChg>
      <pc:sldChg chg="delSp modSp mod">
        <pc:chgData name="Muinat Tijani" userId="200c91c32dcecd70" providerId="LiveId" clId="{64531718-0F78-43B7-8241-660AE8910F53}" dt="2025-08-29T10:58:18.142" v="1938" actId="1036"/>
        <pc:sldMkLst>
          <pc:docMk/>
          <pc:sldMk cId="0" sldId="263"/>
        </pc:sldMkLst>
        <pc:spChg chg="mod">
          <ac:chgData name="Muinat Tijani" userId="200c91c32dcecd70" providerId="LiveId" clId="{64531718-0F78-43B7-8241-660AE8910F53}" dt="2025-08-29T10:55:56.917" v="1906"/>
          <ac:spMkLst>
            <pc:docMk/>
            <pc:sldMk cId="0" sldId="263"/>
            <ac:spMk id="7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56:51.590" v="1911" actId="6549"/>
          <ac:spMkLst>
            <pc:docMk/>
            <pc:sldMk cId="0" sldId="263"/>
            <ac:spMk id="16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58:10.872" v="1936" actId="113"/>
          <ac:spMkLst>
            <pc:docMk/>
            <pc:sldMk cId="0" sldId="263"/>
            <ac:spMk id="17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58:18.142" v="1938" actId="1036"/>
          <ac:spMkLst>
            <pc:docMk/>
            <pc:sldMk cId="0" sldId="263"/>
            <ac:spMk id="23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56:44.991" v="1910" actId="1076"/>
          <ac:spMkLst>
            <pc:docMk/>
            <pc:sldMk cId="0" sldId="263"/>
            <ac:spMk id="24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56:36.852" v="1909" actId="478"/>
          <ac:spMkLst>
            <pc:docMk/>
            <pc:sldMk cId="0" sldId="263"/>
            <ac:spMk id="25" creationId="{00000000-0000-0000-0000-000000000000}"/>
          </ac:spMkLst>
        </pc:spChg>
        <pc:grpChg chg="del">
          <ac:chgData name="Muinat Tijani" userId="200c91c32dcecd70" providerId="LiveId" clId="{64531718-0F78-43B7-8241-660AE8910F53}" dt="2025-08-29T10:56:55.254" v="1912" actId="478"/>
          <ac:grpSpMkLst>
            <pc:docMk/>
            <pc:sldMk cId="0" sldId="263"/>
            <ac:grpSpMk id="12" creationId="{00000000-0000-0000-0000-000000000000}"/>
          </ac:grpSpMkLst>
        </pc:grpChg>
      </pc:sldChg>
      <pc:sldChg chg="del">
        <pc:chgData name="Muinat Tijani" userId="200c91c32dcecd70" providerId="LiveId" clId="{64531718-0F78-43B7-8241-660AE8910F53}" dt="2025-08-29T10:47:07.850" v="1805" actId="2696"/>
        <pc:sldMkLst>
          <pc:docMk/>
          <pc:sldMk cId="0" sldId="264"/>
        </pc:sldMkLst>
      </pc:sldChg>
      <pc:sldChg chg="addSp delSp modSp mod">
        <pc:chgData name="Muinat Tijani" userId="200c91c32dcecd70" providerId="LiveId" clId="{64531718-0F78-43B7-8241-660AE8910F53}" dt="2025-08-29T12:52:55.799" v="3013" actId="1035"/>
        <pc:sldMkLst>
          <pc:docMk/>
          <pc:sldMk cId="0" sldId="265"/>
        </pc:sldMkLst>
        <pc:spChg chg="del">
          <ac:chgData name="Muinat Tijani" userId="200c91c32dcecd70" providerId="LiveId" clId="{64531718-0F78-43B7-8241-660AE8910F53}" dt="2025-08-29T10:41:03.558" v="1755" actId="478"/>
          <ac:spMkLst>
            <pc:docMk/>
            <pc:sldMk cId="0" sldId="265"/>
            <ac:spMk id="18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1:08.172" v="1757" actId="478"/>
          <ac:spMkLst>
            <pc:docMk/>
            <pc:sldMk cId="0" sldId="265"/>
            <ac:spMk id="19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1:06.023" v="1756" actId="478"/>
          <ac:spMkLst>
            <pc:docMk/>
            <pc:sldMk cId="0" sldId="265"/>
            <ac:spMk id="20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1:16.821" v="1758" actId="478"/>
          <ac:spMkLst>
            <pc:docMk/>
            <pc:sldMk cId="0" sldId="265"/>
            <ac:spMk id="21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2:52:44.862" v="3011" actId="255"/>
          <ac:spMkLst>
            <pc:docMk/>
            <pc:sldMk cId="0" sldId="265"/>
            <ac:spMk id="22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2:52:12.150" v="2988" actId="1076"/>
          <ac:spMkLst>
            <pc:docMk/>
            <pc:sldMk cId="0" sldId="265"/>
            <ac:spMk id="23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0:47.005" v="1752" actId="478"/>
          <ac:spMkLst>
            <pc:docMk/>
            <pc:sldMk cId="0" sldId="265"/>
            <ac:spMk id="25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0:53.280" v="1753" actId="478"/>
          <ac:spMkLst>
            <pc:docMk/>
            <pc:sldMk cId="0" sldId="265"/>
            <ac:spMk id="26" creationId="{00000000-0000-0000-0000-000000000000}"/>
          </ac:spMkLst>
        </pc:spChg>
        <pc:spChg chg="del">
          <ac:chgData name="Muinat Tijani" userId="200c91c32dcecd70" providerId="LiveId" clId="{64531718-0F78-43B7-8241-660AE8910F53}" dt="2025-08-29T10:41:00.803" v="1754" actId="478"/>
          <ac:spMkLst>
            <pc:docMk/>
            <pc:sldMk cId="0" sldId="265"/>
            <ac:spMk id="27" creationId="{00000000-0000-0000-0000-000000000000}"/>
          </ac:spMkLst>
        </pc:spChg>
        <pc:spChg chg="mod">
          <ac:chgData name="Muinat Tijani" userId="200c91c32dcecd70" providerId="LiveId" clId="{64531718-0F78-43B7-8241-660AE8910F53}" dt="2025-08-29T10:37:48.377" v="1681"/>
          <ac:spMkLst>
            <pc:docMk/>
            <pc:sldMk cId="0" sldId="265"/>
            <ac:spMk id="33" creationId="{D0F5A676-7FBA-18F4-F2E4-EC8D8AB5C92C}"/>
          </ac:spMkLst>
        </pc:spChg>
        <pc:spChg chg="add mod">
          <ac:chgData name="Muinat Tijani" userId="200c91c32dcecd70" providerId="LiveId" clId="{64531718-0F78-43B7-8241-660AE8910F53}" dt="2025-08-29T10:39:30.646" v="1736" actId="1076"/>
          <ac:spMkLst>
            <pc:docMk/>
            <pc:sldMk cId="0" sldId="265"/>
            <ac:spMk id="34" creationId="{15F2F247-8B91-DB55-A335-7526E735244E}"/>
          </ac:spMkLst>
        </pc:spChg>
        <pc:spChg chg="add mod">
          <ac:chgData name="Muinat Tijani" userId="200c91c32dcecd70" providerId="LiveId" clId="{64531718-0F78-43B7-8241-660AE8910F53}" dt="2025-08-29T10:40:07.662" v="1744" actId="1076"/>
          <ac:spMkLst>
            <pc:docMk/>
            <pc:sldMk cId="0" sldId="265"/>
            <ac:spMk id="35" creationId="{81673837-6B5C-9A67-69E7-4E7100BFE3E7}"/>
          </ac:spMkLst>
        </pc:spChg>
        <pc:spChg chg="add del mod">
          <ac:chgData name="Muinat Tijani" userId="200c91c32dcecd70" providerId="LiveId" clId="{64531718-0F78-43B7-8241-660AE8910F53}" dt="2025-08-29T10:44:42.996" v="1788" actId="478"/>
          <ac:spMkLst>
            <pc:docMk/>
            <pc:sldMk cId="0" sldId="265"/>
            <ac:spMk id="36" creationId="{3DE8F993-5B44-971B-CF43-49B1AB8307DD}"/>
          </ac:spMkLst>
        </pc:spChg>
        <pc:spChg chg="add">
          <ac:chgData name="Muinat Tijani" userId="200c91c32dcecd70" providerId="LiveId" clId="{64531718-0F78-43B7-8241-660AE8910F53}" dt="2025-08-29T10:43:04.314" v="1764"/>
          <ac:spMkLst>
            <pc:docMk/>
            <pc:sldMk cId="0" sldId="265"/>
            <ac:spMk id="38" creationId="{B3B293C0-DA56-88E3-FD2A-1E6066BD72FD}"/>
          </ac:spMkLst>
        </pc:spChg>
        <pc:spChg chg="add mod">
          <ac:chgData name="Muinat Tijani" userId="200c91c32dcecd70" providerId="LiveId" clId="{64531718-0F78-43B7-8241-660AE8910F53}" dt="2025-08-29T10:44:36.477" v="1787" actId="1076"/>
          <ac:spMkLst>
            <pc:docMk/>
            <pc:sldMk cId="0" sldId="265"/>
            <ac:spMk id="40" creationId="{94701B18-AB7F-7D87-AA15-0D5B256A29E8}"/>
          </ac:spMkLst>
        </pc:spChg>
        <pc:spChg chg="add mod">
          <ac:chgData name="Muinat Tijani" userId="200c91c32dcecd70" providerId="LiveId" clId="{64531718-0F78-43B7-8241-660AE8910F53}" dt="2025-08-29T10:46:10.024" v="1804" actId="1076"/>
          <ac:spMkLst>
            <pc:docMk/>
            <pc:sldMk cId="0" sldId="265"/>
            <ac:spMk id="41" creationId="{76D156CA-0CFF-ED66-B8AD-9049D0C027E7}"/>
          </ac:spMkLst>
        </pc:spChg>
        <pc:grpChg chg="add del mod">
          <ac:chgData name="Muinat Tijani" userId="200c91c32dcecd70" providerId="LiveId" clId="{64531718-0F78-43B7-8241-660AE8910F53}" dt="2025-08-29T12:52:55.799" v="3013" actId="1035"/>
          <ac:grpSpMkLst>
            <pc:docMk/>
            <pc:sldMk cId="0" sldId="265"/>
            <ac:grpSpMk id="7" creationId="{00000000-0000-0000-0000-000000000000}"/>
          </ac:grpSpMkLst>
        </pc:grpChg>
        <pc:grpChg chg="del">
          <ac:chgData name="Muinat Tijani" userId="200c91c32dcecd70" providerId="LiveId" clId="{64531718-0F78-43B7-8241-660AE8910F53}" dt="2025-08-29T10:35:07.512" v="1671" actId="478"/>
          <ac:grpSpMkLst>
            <pc:docMk/>
            <pc:sldMk cId="0" sldId="265"/>
            <ac:grpSpMk id="10" creationId="{00000000-0000-0000-0000-000000000000}"/>
          </ac:grpSpMkLst>
        </pc:grpChg>
        <pc:grpChg chg="mod">
          <ac:chgData name="Muinat Tijani" userId="200c91c32dcecd70" providerId="LiveId" clId="{64531718-0F78-43B7-8241-660AE8910F53}" dt="2025-08-29T12:52:03.254" v="2987" actId="1076"/>
          <ac:grpSpMkLst>
            <pc:docMk/>
            <pc:sldMk cId="0" sldId="265"/>
            <ac:grpSpMk id="12" creationId="{00000000-0000-0000-0000-000000000000}"/>
          </ac:grpSpMkLst>
        </pc:grpChg>
        <pc:grpChg chg="add del mod">
          <ac:chgData name="Muinat Tijani" userId="200c91c32dcecd70" providerId="LiveId" clId="{64531718-0F78-43B7-8241-660AE8910F53}" dt="2025-08-29T10:43:12.263" v="1766" actId="478"/>
          <ac:grpSpMkLst>
            <pc:docMk/>
            <pc:sldMk cId="0" sldId="265"/>
            <ac:grpSpMk id="32" creationId="{DEB4FC95-69A5-5D5A-0A53-D90AB05118E9}"/>
          </ac:grpSpMkLst>
        </pc:grpChg>
        <pc:picChg chg="add mod">
          <ac:chgData name="Muinat Tijani" userId="200c91c32dcecd70" providerId="LiveId" clId="{64531718-0F78-43B7-8241-660AE8910F53}" dt="2025-08-29T10:36:24.542" v="1678" actId="14100"/>
          <ac:picMkLst>
            <pc:docMk/>
            <pc:sldMk cId="0" sldId="265"/>
            <ac:picMk id="30" creationId="{BDEEED81-F211-8216-2B6B-A183EE30E2BE}"/>
          </ac:picMkLst>
        </pc:picChg>
        <pc:picChg chg="add mod">
          <ac:chgData name="Muinat Tijani" userId="200c91c32dcecd70" providerId="LiveId" clId="{64531718-0F78-43B7-8241-660AE8910F53}" dt="2025-08-29T10:45:05.060" v="1791" actId="1035"/>
          <ac:picMkLst>
            <pc:docMk/>
            <pc:sldMk cId="0" sldId="265"/>
            <ac:picMk id="31" creationId="{A38851C2-8914-0044-6FBE-43DB32D5EF59}"/>
          </ac:picMkLst>
        </pc:picChg>
        <pc:picChg chg="add mod">
          <ac:chgData name="Muinat Tijani" userId="200c91c32dcecd70" providerId="LiveId" clId="{64531718-0F78-43B7-8241-660AE8910F53}" dt="2025-08-29T10:45:35.359" v="1799" actId="14100"/>
          <ac:picMkLst>
            <pc:docMk/>
            <pc:sldMk cId="0" sldId="265"/>
            <ac:picMk id="37" creationId="{F9EBED32-44F7-20E3-8FBF-F91F23367FE3}"/>
          </ac:picMkLst>
        </pc:picChg>
        <pc:picChg chg="add mod">
          <ac:chgData name="Muinat Tijani" userId="200c91c32dcecd70" providerId="LiveId" clId="{64531718-0F78-43B7-8241-660AE8910F53}" dt="2025-08-29T10:44:07.360" v="1774" actId="14100"/>
          <ac:picMkLst>
            <pc:docMk/>
            <pc:sldMk cId="0" sldId="265"/>
            <ac:picMk id="39" creationId="{4D63BED5-E946-56BF-161A-9D8CCDDE08A7}"/>
          </ac:picMkLst>
        </pc:picChg>
        <pc:picChg chg="add">
          <ac:chgData name="Muinat Tijani" userId="200c91c32dcecd70" providerId="LiveId" clId="{64531718-0F78-43B7-8241-660AE8910F53}" dt="2025-08-29T10:42:07.330" v="1761"/>
          <ac:picMkLst>
            <pc:docMk/>
            <pc:sldMk cId="0" sldId="265"/>
            <ac:picMk id="1026" creationId="{AD30D6BA-8C4A-A7AF-49EA-B9768BFACA88}"/>
          </ac:picMkLst>
        </pc:picChg>
      </pc:sldChg>
      <pc:sldChg chg="modSp mod">
        <pc:chgData name="Muinat Tijani" userId="200c91c32dcecd70" providerId="LiveId" clId="{64531718-0F78-43B7-8241-660AE8910F53}" dt="2025-08-29T07:35:59.156" v="31" actId="20577"/>
        <pc:sldMkLst>
          <pc:docMk/>
          <pc:sldMk cId="4006764632" sldId="266"/>
        </pc:sldMkLst>
        <pc:spChg chg="mod">
          <ac:chgData name="Muinat Tijani" userId="200c91c32dcecd70" providerId="LiveId" clId="{64531718-0F78-43B7-8241-660AE8910F53}" dt="2025-08-29T07:35:43.766" v="18" actId="14100"/>
          <ac:spMkLst>
            <pc:docMk/>
            <pc:sldMk cId="4006764632" sldId="266"/>
            <ac:spMk id="13" creationId="{55AF8737-78C8-ADE4-3AFB-4A959FAA1D37}"/>
          </ac:spMkLst>
        </pc:spChg>
        <pc:spChg chg="mod">
          <ac:chgData name="Muinat Tijani" userId="200c91c32dcecd70" providerId="LiveId" clId="{64531718-0F78-43B7-8241-660AE8910F53}" dt="2025-08-29T07:35:59.156" v="31" actId="20577"/>
          <ac:spMkLst>
            <pc:docMk/>
            <pc:sldMk cId="4006764632" sldId="266"/>
            <ac:spMk id="16" creationId="{4497675E-F83B-61DD-3F91-4E6BD0B7753D}"/>
          </ac:spMkLst>
        </pc:spChg>
      </pc:sldChg>
      <pc:sldChg chg="addSp delSp modSp add del mod">
        <pc:chgData name="Muinat Tijani" userId="200c91c32dcecd70" providerId="LiveId" clId="{64531718-0F78-43B7-8241-660AE8910F53}" dt="2025-08-29T12:20:08.985" v="2367" actId="2696"/>
        <pc:sldMkLst>
          <pc:docMk/>
          <pc:sldMk cId="888937539" sldId="267"/>
        </pc:sldMkLst>
        <pc:spChg chg="mod">
          <ac:chgData name="Muinat Tijani" userId="200c91c32dcecd70" providerId="LiveId" clId="{64531718-0F78-43B7-8241-660AE8910F53}" dt="2025-08-29T12:12:19.533" v="2324" actId="1037"/>
          <ac:spMkLst>
            <pc:docMk/>
            <pc:sldMk cId="888937539" sldId="267"/>
            <ac:spMk id="13" creationId="{7AF23491-189C-15E6-4285-E846B7DFDD3F}"/>
          </ac:spMkLst>
        </pc:spChg>
        <pc:spChg chg="mod">
          <ac:chgData name="Muinat Tijani" userId="200c91c32dcecd70" providerId="LiveId" clId="{64531718-0F78-43B7-8241-660AE8910F53}" dt="2025-08-29T12:19:57.938" v="2366" actId="1076"/>
          <ac:spMkLst>
            <pc:docMk/>
            <pc:sldMk cId="888937539" sldId="267"/>
            <ac:spMk id="18" creationId="{DA9BF9A4-5DDD-E9BE-59F7-D8CCB174643D}"/>
          </ac:spMkLst>
        </pc:spChg>
        <pc:spChg chg="del">
          <ac:chgData name="Muinat Tijani" userId="200c91c32dcecd70" providerId="LiveId" clId="{64531718-0F78-43B7-8241-660AE8910F53}" dt="2025-08-29T12:12:09.732" v="2314" actId="478"/>
          <ac:spMkLst>
            <pc:docMk/>
            <pc:sldMk cId="888937539" sldId="267"/>
            <ac:spMk id="19" creationId="{2296DB2D-4B73-9D14-10BC-AD9A74FE6011}"/>
          </ac:spMkLst>
        </pc:spChg>
        <pc:spChg chg="del mod">
          <ac:chgData name="Muinat Tijani" userId="200c91c32dcecd70" providerId="LiveId" clId="{64531718-0F78-43B7-8241-660AE8910F53}" dt="2025-08-29T12:04:35.580" v="2264" actId="478"/>
          <ac:spMkLst>
            <pc:docMk/>
            <pc:sldMk cId="888937539" sldId="267"/>
            <ac:spMk id="20" creationId="{0B862DFE-523F-680E-4DEB-8815182B6AF1}"/>
          </ac:spMkLst>
        </pc:spChg>
        <pc:spChg chg="add mod">
          <ac:chgData name="Muinat Tijani" userId="200c91c32dcecd70" providerId="LiveId" clId="{64531718-0F78-43B7-8241-660AE8910F53}" dt="2025-08-29T12:10:24.705" v="2280" actId="1076"/>
          <ac:spMkLst>
            <pc:docMk/>
            <pc:sldMk cId="888937539" sldId="267"/>
            <ac:spMk id="23" creationId="{53C613E9-A4F2-77E3-F41D-ADBB0EEF672E}"/>
          </ac:spMkLst>
        </pc:spChg>
        <pc:spChg chg="add del mod">
          <ac:chgData name="Muinat Tijani" userId="200c91c32dcecd70" providerId="LiveId" clId="{64531718-0F78-43B7-8241-660AE8910F53}" dt="2025-08-29T12:04:29.720" v="2263" actId="478"/>
          <ac:spMkLst>
            <pc:docMk/>
            <pc:sldMk cId="888937539" sldId="267"/>
            <ac:spMk id="36" creationId="{9E94DDB0-BB88-C66C-1683-2AFCFE4231AE}"/>
          </ac:spMkLst>
        </pc:spChg>
        <pc:picChg chg="add del mod">
          <ac:chgData name="Muinat Tijani" userId="200c91c32dcecd70" providerId="LiveId" clId="{64531718-0F78-43B7-8241-660AE8910F53}" dt="2025-08-29T09:01:35.306" v="371" actId="478"/>
          <ac:picMkLst>
            <pc:docMk/>
            <pc:sldMk cId="888937539" sldId="267"/>
            <ac:picMk id="3" creationId="{49F044C4-0C38-E08F-5731-E34AF1839B0B}"/>
          </ac:picMkLst>
        </pc:picChg>
        <pc:picChg chg="add del mod">
          <ac:chgData name="Muinat Tijani" userId="200c91c32dcecd70" providerId="LiveId" clId="{64531718-0F78-43B7-8241-660AE8910F53}" dt="2025-08-29T09:35:32.516" v="941" actId="478"/>
          <ac:picMkLst>
            <pc:docMk/>
            <pc:sldMk cId="888937539" sldId="267"/>
            <ac:picMk id="5" creationId="{5FE0960F-21B0-F412-B269-E083E2E88E3C}"/>
          </ac:picMkLst>
        </pc:picChg>
        <pc:picChg chg="add del mod">
          <ac:chgData name="Muinat Tijani" userId="200c91c32dcecd70" providerId="LiveId" clId="{64531718-0F78-43B7-8241-660AE8910F53}" dt="2025-08-29T12:19:49.738" v="2365" actId="478"/>
          <ac:picMkLst>
            <pc:docMk/>
            <pc:sldMk cId="888937539" sldId="267"/>
            <ac:picMk id="7" creationId="{F0223FC2-ACB9-12D7-2B0A-85AFD0B85DD6}"/>
          </ac:picMkLst>
        </pc:picChg>
        <pc:picChg chg="add del mod">
          <ac:chgData name="Muinat Tijani" userId="200c91c32dcecd70" providerId="LiveId" clId="{64531718-0F78-43B7-8241-660AE8910F53}" dt="2025-08-29T09:35:34.991" v="942" actId="478"/>
          <ac:picMkLst>
            <pc:docMk/>
            <pc:sldMk cId="888937539" sldId="267"/>
            <ac:picMk id="9" creationId="{2F332C61-0960-8015-2C0A-5B8917202B8D}"/>
          </ac:picMkLst>
        </pc:picChg>
        <pc:picChg chg="add del mod">
          <ac:chgData name="Muinat Tijani" userId="200c91c32dcecd70" providerId="LiveId" clId="{64531718-0F78-43B7-8241-660AE8910F53}" dt="2025-08-29T11:59:50.390" v="2243" actId="478"/>
          <ac:picMkLst>
            <pc:docMk/>
            <pc:sldMk cId="888937539" sldId="267"/>
            <ac:picMk id="11" creationId="{64964989-0439-DDB8-3B01-3AF6673986AD}"/>
          </ac:picMkLst>
        </pc:picChg>
        <pc:picChg chg="add del mod">
          <ac:chgData name="Muinat Tijani" userId="200c91c32dcecd70" providerId="LiveId" clId="{64531718-0F78-43B7-8241-660AE8910F53}" dt="2025-08-29T12:01:59.693" v="2250" actId="478"/>
          <ac:picMkLst>
            <pc:docMk/>
            <pc:sldMk cId="888937539" sldId="267"/>
            <ac:picMk id="16" creationId="{21299BC7-394D-C568-37F0-E3371CD11E84}"/>
          </ac:picMkLst>
        </pc:picChg>
        <pc:picChg chg="add del mod">
          <ac:chgData name="Muinat Tijani" userId="200c91c32dcecd70" providerId="LiveId" clId="{64531718-0F78-43B7-8241-660AE8910F53}" dt="2025-08-29T12:19:46.473" v="2364" actId="478"/>
          <ac:picMkLst>
            <pc:docMk/>
            <pc:sldMk cId="888937539" sldId="267"/>
            <ac:picMk id="22" creationId="{A7322F67-C3A2-7FBD-2A2F-F2932FBF1EB4}"/>
          </ac:picMkLst>
        </pc:picChg>
        <pc:picChg chg="del">
          <ac:chgData name="Muinat Tijani" userId="200c91c32dcecd70" providerId="LiveId" clId="{64531718-0F78-43B7-8241-660AE8910F53}" dt="2025-08-29T08:44:37.422" v="363" actId="478"/>
          <ac:picMkLst>
            <pc:docMk/>
            <pc:sldMk cId="888937539" sldId="267"/>
            <ac:picMk id="25" creationId="{FC63C63C-D037-EE5E-A471-529067BF526C}"/>
          </ac:picMkLst>
        </pc:picChg>
        <pc:picChg chg="del">
          <ac:chgData name="Muinat Tijani" userId="200c91c32dcecd70" providerId="LiveId" clId="{64531718-0F78-43B7-8241-660AE8910F53}" dt="2025-08-29T08:44:42.818" v="365" actId="478"/>
          <ac:picMkLst>
            <pc:docMk/>
            <pc:sldMk cId="888937539" sldId="267"/>
            <ac:picMk id="31" creationId="{EDBAE92F-6434-3AD8-E362-B19C2918E311}"/>
          </ac:picMkLst>
        </pc:picChg>
        <pc:picChg chg="del">
          <ac:chgData name="Muinat Tijani" userId="200c91c32dcecd70" providerId="LiveId" clId="{64531718-0F78-43B7-8241-660AE8910F53}" dt="2025-08-29T08:44:40.149" v="364" actId="478"/>
          <ac:picMkLst>
            <pc:docMk/>
            <pc:sldMk cId="888937539" sldId="267"/>
            <ac:picMk id="33" creationId="{F9657BD3-31A0-F961-E763-A96BD35EB494}"/>
          </ac:picMkLst>
        </pc:picChg>
        <pc:picChg chg="del">
          <ac:chgData name="Muinat Tijani" userId="200c91c32dcecd70" providerId="LiveId" clId="{64531718-0F78-43B7-8241-660AE8910F53}" dt="2025-08-29T08:44:44.969" v="366" actId="478"/>
          <ac:picMkLst>
            <pc:docMk/>
            <pc:sldMk cId="888937539" sldId="267"/>
            <ac:picMk id="35" creationId="{B2F36DF5-D09E-CDA6-453F-D86AADE38856}"/>
          </ac:picMkLst>
        </pc:picChg>
      </pc:sldChg>
      <pc:sldChg chg="addSp delSp modSp add mod">
        <pc:chgData name="Muinat Tijani" userId="200c91c32dcecd70" providerId="LiveId" clId="{64531718-0F78-43B7-8241-660AE8910F53}" dt="2025-08-29T12:46:39.798" v="2924" actId="1038"/>
        <pc:sldMkLst>
          <pc:docMk/>
          <pc:sldMk cId="2257521293" sldId="268"/>
        </pc:sldMkLst>
        <pc:spChg chg="add mod">
          <ac:chgData name="Muinat Tijani" userId="200c91c32dcecd70" providerId="LiveId" clId="{64531718-0F78-43B7-8241-660AE8910F53}" dt="2025-08-29T12:45:40.375" v="2909" actId="20577"/>
          <ac:spMkLst>
            <pc:docMk/>
            <pc:sldMk cId="2257521293" sldId="268"/>
            <ac:spMk id="8" creationId="{1E37F0E5-7E95-55BD-1E02-7E1848B00C45}"/>
          </ac:spMkLst>
        </pc:spChg>
        <pc:spChg chg="add mod">
          <ac:chgData name="Muinat Tijani" userId="200c91c32dcecd70" providerId="LiveId" clId="{64531718-0F78-43B7-8241-660AE8910F53}" dt="2025-08-29T12:46:39.798" v="2924" actId="1038"/>
          <ac:spMkLst>
            <pc:docMk/>
            <pc:sldMk cId="2257521293" sldId="268"/>
            <ac:spMk id="10" creationId="{9F05FF2B-9DDF-D22E-18E1-93DBF6D4C6AD}"/>
          </ac:spMkLst>
        </pc:spChg>
        <pc:spChg chg="mod">
          <ac:chgData name="Muinat Tijani" userId="200c91c32dcecd70" providerId="LiveId" clId="{64531718-0F78-43B7-8241-660AE8910F53}" dt="2025-08-29T09:39:34.735" v="1225" actId="1035"/>
          <ac:spMkLst>
            <pc:docMk/>
            <pc:sldMk cId="2257521293" sldId="268"/>
            <ac:spMk id="12" creationId="{B1386C59-5FCC-DF5A-1B17-A176FFD30B5B}"/>
          </ac:spMkLst>
        </pc:spChg>
        <pc:spChg chg="mod">
          <ac:chgData name="Muinat Tijani" userId="200c91c32dcecd70" providerId="LiveId" clId="{64531718-0F78-43B7-8241-660AE8910F53}" dt="2025-08-29T09:42:57.766" v="1268" actId="122"/>
          <ac:spMkLst>
            <pc:docMk/>
            <pc:sldMk cId="2257521293" sldId="268"/>
            <ac:spMk id="13" creationId="{47BDF51E-D6AF-FE03-D6E7-95438D84F96D}"/>
          </ac:spMkLst>
        </pc:spChg>
        <pc:spChg chg="mod">
          <ac:chgData name="Muinat Tijani" userId="200c91c32dcecd70" providerId="LiveId" clId="{64531718-0F78-43B7-8241-660AE8910F53}" dt="2025-08-29T09:39:39.177" v="1227" actId="1035"/>
          <ac:spMkLst>
            <pc:docMk/>
            <pc:sldMk cId="2257521293" sldId="268"/>
            <ac:spMk id="14" creationId="{312DCB2D-B8D8-D5A3-DA4A-14C56F70A89D}"/>
          </ac:spMkLst>
        </pc:spChg>
        <pc:spChg chg="mod">
          <ac:chgData name="Muinat Tijani" userId="200c91c32dcecd70" providerId="LiveId" clId="{64531718-0F78-43B7-8241-660AE8910F53}" dt="2025-08-29T09:39:47.207" v="1230" actId="1035"/>
          <ac:spMkLst>
            <pc:docMk/>
            <pc:sldMk cId="2257521293" sldId="268"/>
            <ac:spMk id="17" creationId="{67BC0040-DDC9-BD17-4DFA-BCC66A902164}"/>
          </ac:spMkLst>
        </pc:spChg>
        <pc:spChg chg="mod">
          <ac:chgData name="Muinat Tijani" userId="200c91c32dcecd70" providerId="LiveId" clId="{64531718-0F78-43B7-8241-660AE8910F53}" dt="2025-08-29T09:45:16.472" v="1280" actId="1036"/>
          <ac:spMkLst>
            <pc:docMk/>
            <pc:sldMk cId="2257521293" sldId="268"/>
            <ac:spMk id="18" creationId="{3C4AE567-01B3-095A-868F-29857E4E1F64}"/>
          </ac:spMkLst>
        </pc:spChg>
        <pc:spChg chg="mod">
          <ac:chgData name="Muinat Tijani" userId="200c91c32dcecd70" providerId="LiveId" clId="{64531718-0F78-43B7-8241-660AE8910F53}" dt="2025-08-29T09:39:41.898" v="1228" actId="1035"/>
          <ac:spMkLst>
            <pc:docMk/>
            <pc:sldMk cId="2257521293" sldId="268"/>
            <ac:spMk id="19" creationId="{ADCDDFB0-7AC3-1553-F504-10128892231D}"/>
          </ac:spMkLst>
        </pc:spChg>
        <pc:spChg chg="del mod">
          <ac:chgData name="Muinat Tijani" userId="200c91c32dcecd70" providerId="LiveId" clId="{64531718-0F78-43B7-8241-660AE8910F53}" dt="2025-08-29T09:46:18.243" v="1286" actId="478"/>
          <ac:spMkLst>
            <pc:docMk/>
            <pc:sldMk cId="2257521293" sldId="268"/>
            <ac:spMk id="20" creationId="{6D58BA7A-37B3-FB3F-8949-45E2A98BAFE5}"/>
          </ac:spMkLst>
        </pc:spChg>
        <pc:spChg chg="mod">
          <ac:chgData name="Muinat Tijani" userId="200c91c32dcecd70" providerId="LiveId" clId="{64531718-0F78-43B7-8241-660AE8910F53}" dt="2025-08-29T09:47:06.952" v="1310" actId="1035"/>
          <ac:spMkLst>
            <pc:docMk/>
            <pc:sldMk cId="2257521293" sldId="268"/>
            <ac:spMk id="36" creationId="{11E2DA89-C6CD-F27E-5E7B-6B257ED3404B}"/>
          </ac:spMkLst>
        </pc:spChg>
        <pc:picChg chg="add mod">
          <ac:chgData name="Muinat Tijani" userId="200c91c32dcecd70" providerId="LiveId" clId="{64531718-0F78-43B7-8241-660AE8910F53}" dt="2025-08-29T09:41:08.794" v="1249" actId="14100"/>
          <ac:picMkLst>
            <pc:docMk/>
            <pc:sldMk cId="2257521293" sldId="268"/>
            <ac:picMk id="3" creationId="{9B9960F9-276C-B5D1-3BAD-C95D9EE2FF1A}"/>
          </ac:picMkLst>
        </pc:picChg>
        <pc:picChg chg="del">
          <ac:chgData name="Muinat Tijani" userId="200c91c32dcecd70" providerId="LiveId" clId="{64531718-0F78-43B7-8241-660AE8910F53}" dt="2025-08-29T09:31:40.834" v="571" actId="478"/>
          <ac:picMkLst>
            <pc:docMk/>
            <pc:sldMk cId="2257521293" sldId="268"/>
            <ac:picMk id="5" creationId="{15E0ADF8-30BC-AC6F-950C-BF8CDE4335AB}"/>
          </ac:picMkLst>
        </pc:picChg>
        <pc:picChg chg="add mod">
          <ac:chgData name="Muinat Tijani" userId="200c91c32dcecd70" providerId="LiveId" clId="{64531718-0F78-43B7-8241-660AE8910F53}" dt="2025-08-29T09:45:22.304" v="1284" actId="1035"/>
          <ac:picMkLst>
            <pc:docMk/>
            <pc:sldMk cId="2257521293" sldId="268"/>
            <ac:picMk id="6" creationId="{2618D173-5B57-689E-64F5-F98B59BD1DFE}"/>
          </ac:picMkLst>
        </pc:picChg>
        <pc:picChg chg="del">
          <ac:chgData name="Muinat Tijani" userId="200c91c32dcecd70" providerId="LiveId" clId="{64531718-0F78-43B7-8241-660AE8910F53}" dt="2025-08-29T09:31:43.052" v="572" actId="478"/>
          <ac:picMkLst>
            <pc:docMk/>
            <pc:sldMk cId="2257521293" sldId="268"/>
            <ac:picMk id="7" creationId="{293A7CF2-4B80-0BE0-CB05-2395BFABF467}"/>
          </ac:picMkLst>
        </pc:picChg>
        <pc:picChg chg="del">
          <ac:chgData name="Muinat Tijani" userId="200c91c32dcecd70" providerId="LiveId" clId="{64531718-0F78-43B7-8241-660AE8910F53}" dt="2025-08-29T09:31:45.720" v="573" actId="478"/>
          <ac:picMkLst>
            <pc:docMk/>
            <pc:sldMk cId="2257521293" sldId="268"/>
            <ac:picMk id="9" creationId="{8B3C0741-4DE1-5811-4921-9DD4347948EB}"/>
          </ac:picMkLst>
        </pc:picChg>
      </pc:sldChg>
      <pc:sldChg chg="add del">
        <pc:chgData name="Muinat Tijani" userId="200c91c32dcecd70" providerId="LiveId" clId="{64531718-0F78-43B7-8241-660AE8910F53}" dt="2025-08-29T10:34:48.376" v="1670" actId="2696"/>
        <pc:sldMkLst>
          <pc:docMk/>
          <pc:sldMk cId="2499957311" sldId="269"/>
        </pc:sldMkLst>
      </pc:sldChg>
      <pc:sldChg chg="addSp delSp modSp add mod ord">
        <pc:chgData name="Muinat Tijani" userId="200c91c32dcecd70" providerId="LiveId" clId="{64531718-0F78-43B7-8241-660AE8910F53}" dt="2025-08-29T12:49:28.987" v="2985" actId="1035"/>
        <pc:sldMkLst>
          <pc:docMk/>
          <pc:sldMk cId="1574185621" sldId="270"/>
        </pc:sldMkLst>
        <pc:spChg chg="add del mod">
          <ac:chgData name="Muinat Tijani" userId="200c91c32dcecd70" providerId="LiveId" clId="{64531718-0F78-43B7-8241-660AE8910F53}" dt="2025-08-29T12:47:08.304" v="2928" actId="478"/>
          <ac:spMkLst>
            <pc:docMk/>
            <pc:sldMk cId="1574185621" sldId="270"/>
            <ac:spMk id="8" creationId="{091D5730-72EB-2B16-D14E-1317F8F7D3CD}"/>
          </ac:spMkLst>
        </pc:spChg>
        <pc:spChg chg="add mod">
          <ac:chgData name="Muinat Tijani" userId="200c91c32dcecd70" providerId="LiveId" clId="{64531718-0F78-43B7-8241-660AE8910F53}" dt="2025-08-29T12:49:12.780" v="2982" actId="1035"/>
          <ac:spMkLst>
            <pc:docMk/>
            <pc:sldMk cId="1574185621" sldId="270"/>
            <ac:spMk id="9" creationId="{18CA57D0-8908-D48C-66DF-D46F4CEB24F8}"/>
          </ac:spMkLst>
        </pc:spChg>
        <pc:spChg chg="add mod">
          <ac:chgData name="Muinat Tijani" userId="200c91c32dcecd70" providerId="LiveId" clId="{64531718-0F78-43B7-8241-660AE8910F53}" dt="2025-08-29T12:49:28.987" v="2985" actId="1035"/>
          <ac:spMkLst>
            <pc:docMk/>
            <pc:sldMk cId="1574185621" sldId="270"/>
            <ac:spMk id="10" creationId="{E00B8216-F837-84C4-49CF-D8528A939279}"/>
          </ac:spMkLst>
        </pc:spChg>
        <pc:spChg chg="mod">
          <ac:chgData name="Muinat Tijani" userId="200c91c32dcecd70" providerId="LiveId" clId="{64531718-0F78-43B7-8241-660AE8910F53}" dt="2025-08-29T10:08:39.297" v="1539" actId="120"/>
          <ac:spMkLst>
            <pc:docMk/>
            <pc:sldMk cId="1574185621" sldId="270"/>
            <ac:spMk id="13" creationId="{F4056CAA-4F6D-070A-B58A-E43977BEC36C}"/>
          </ac:spMkLst>
        </pc:spChg>
        <pc:spChg chg="mod">
          <ac:chgData name="Muinat Tijani" userId="200c91c32dcecd70" providerId="LiveId" clId="{64531718-0F78-43B7-8241-660AE8910F53}" dt="2025-08-29T10:33:03.976" v="1669" actId="1036"/>
          <ac:spMkLst>
            <pc:docMk/>
            <pc:sldMk cId="1574185621" sldId="270"/>
            <ac:spMk id="18" creationId="{361F2F01-E998-D78A-7DB2-C8784ECE1C70}"/>
          </ac:spMkLst>
        </pc:spChg>
        <pc:spChg chg="mod">
          <ac:chgData name="Muinat Tijani" userId="200c91c32dcecd70" providerId="LiveId" clId="{64531718-0F78-43B7-8241-660AE8910F53}" dt="2025-08-29T10:32:46.017" v="1647" actId="1035"/>
          <ac:spMkLst>
            <pc:docMk/>
            <pc:sldMk cId="1574185621" sldId="270"/>
            <ac:spMk id="36" creationId="{9C30EDDF-D2BD-22AA-8FCF-AFE2FB40A227}"/>
          </ac:spMkLst>
        </pc:spChg>
        <pc:picChg chg="del">
          <ac:chgData name="Muinat Tijani" userId="200c91c32dcecd70" providerId="LiveId" clId="{64531718-0F78-43B7-8241-660AE8910F53}" dt="2025-08-29T10:08:51.074" v="1540" actId="478"/>
          <ac:picMkLst>
            <pc:docMk/>
            <pc:sldMk cId="1574185621" sldId="270"/>
            <ac:picMk id="3" creationId="{55B688D8-A7A3-5A00-A501-84F3CD4F165B}"/>
          </ac:picMkLst>
        </pc:picChg>
        <pc:picChg chg="add mod">
          <ac:chgData name="Muinat Tijani" userId="200c91c32dcecd70" providerId="LiveId" clId="{64531718-0F78-43B7-8241-660AE8910F53}" dt="2025-08-29T10:31:41.292" v="1613" actId="1035"/>
          <ac:picMkLst>
            <pc:docMk/>
            <pc:sldMk cId="1574185621" sldId="270"/>
            <ac:picMk id="4" creationId="{4510AE59-E3CC-171E-2F3C-50D956964DC1}"/>
          </ac:picMkLst>
        </pc:picChg>
        <pc:picChg chg="add mod">
          <ac:chgData name="Muinat Tijani" userId="200c91c32dcecd70" providerId="LiveId" clId="{64531718-0F78-43B7-8241-660AE8910F53}" dt="2025-08-29T10:32:28.750" v="1644" actId="1035"/>
          <ac:picMkLst>
            <pc:docMk/>
            <pc:sldMk cId="1574185621" sldId="270"/>
            <ac:picMk id="5" creationId="{4051AADE-AB5C-228D-14C0-7FF3815CB07C}"/>
          </ac:picMkLst>
        </pc:picChg>
        <pc:picChg chg="del">
          <ac:chgData name="Muinat Tijani" userId="200c91c32dcecd70" providerId="LiveId" clId="{64531718-0F78-43B7-8241-660AE8910F53}" dt="2025-08-29T10:08:53.176" v="1541" actId="478"/>
          <ac:picMkLst>
            <pc:docMk/>
            <pc:sldMk cId="1574185621" sldId="270"/>
            <ac:picMk id="6" creationId="{8499F7BF-4A86-BD3C-2A1F-41D20637271F}"/>
          </ac:picMkLst>
        </pc:picChg>
      </pc:sldChg>
      <pc:sldChg chg="addSp delSp modSp add mod">
        <pc:chgData name="Muinat Tijani" userId="200c91c32dcecd70" providerId="LiveId" clId="{64531718-0F78-43B7-8241-660AE8910F53}" dt="2025-08-29T11:58:50.558" v="2238" actId="14100"/>
        <pc:sldMkLst>
          <pc:docMk/>
          <pc:sldMk cId="3380382570" sldId="271"/>
        </pc:sldMkLst>
        <pc:spChg chg="mod">
          <ac:chgData name="Muinat Tijani" userId="200c91c32dcecd70" providerId="LiveId" clId="{64531718-0F78-43B7-8241-660AE8910F53}" dt="2025-08-29T11:58:23.314" v="2213" actId="1035"/>
          <ac:spMkLst>
            <pc:docMk/>
            <pc:sldMk cId="3380382570" sldId="271"/>
            <ac:spMk id="12" creationId="{FEF1BB21-54DD-B6F3-6DDE-7B97ABF28876}"/>
          </ac:spMkLst>
        </pc:spChg>
        <pc:spChg chg="mod">
          <ac:chgData name="Muinat Tijani" userId="200c91c32dcecd70" providerId="LiveId" clId="{64531718-0F78-43B7-8241-660AE8910F53}" dt="2025-08-29T11:58:41.170" v="2237" actId="1035"/>
          <ac:spMkLst>
            <pc:docMk/>
            <pc:sldMk cId="3380382570" sldId="271"/>
            <ac:spMk id="13" creationId="{35C3EC46-DF84-7F72-B09C-B35380A1D538}"/>
          </ac:spMkLst>
        </pc:spChg>
        <pc:spChg chg="add del mod">
          <ac:chgData name="Muinat Tijani" userId="200c91c32dcecd70" providerId="LiveId" clId="{64531718-0F78-43B7-8241-660AE8910F53}" dt="2025-08-29T11:58:33.628" v="2228" actId="1038"/>
          <ac:spMkLst>
            <pc:docMk/>
            <pc:sldMk cId="3380382570" sldId="271"/>
            <ac:spMk id="14" creationId="{42880DDD-72B0-1D31-0C8C-47C1EC830A1C}"/>
          </ac:spMkLst>
        </pc:spChg>
        <pc:spChg chg="del">
          <ac:chgData name="Muinat Tijani" userId="200c91c32dcecd70" providerId="LiveId" clId="{64531718-0F78-43B7-8241-660AE8910F53}" dt="2025-08-29T11:50:12.783" v="1972" actId="478"/>
          <ac:spMkLst>
            <pc:docMk/>
            <pc:sldMk cId="3380382570" sldId="271"/>
            <ac:spMk id="18" creationId="{77576C47-283A-9656-DDFC-22BBC86D10DA}"/>
          </ac:spMkLst>
        </pc:spChg>
        <pc:spChg chg="add del">
          <ac:chgData name="Muinat Tijani" userId="200c91c32dcecd70" providerId="LiveId" clId="{64531718-0F78-43B7-8241-660AE8910F53}" dt="2025-08-29T11:58:10" v="2198" actId="478"/>
          <ac:spMkLst>
            <pc:docMk/>
            <pc:sldMk cId="3380382570" sldId="271"/>
            <ac:spMk id="19" creationId="{8985CD25-96B1-B7B3-2B01-1CAF00CB545B}"/>
          </ac:spMkLst>
        </pc:spChg>
        <pc:spChg chg="del">
          <ac:chgData name="Muinat Tijani" userId="200c91c32dcecd70" providerId="LiveId" clId="{64531718-0F78-43B7-8241-660AE8910F53}" dt="2025-08-29T11:52:13.227" v="1995" actId="478"/>
          <ac:spMkLst>
            <pc:docMk/>
            <pc:sldMk cId="3380382570" sldId="271"/>
            <ac:spMk id="20" creationId="{559D3A88-9C38-1712-9CEF-145751F197C6}"/>
          </ac:spMkLst>
        </pc:spChg>
        <pc:spChg chg="del">
          <ac:chgData name="Muinat Tijani" userId="200c91c32dcecd70" providerId="LiveId" clId="{64531718-0F78-43B7-8241-660AE8910F53}" dt="2025-08-29T11:50:16.620" v="1973" actId="478"/>
          <ac:spMkLst>
            <pc:docMk/>
            <pc:sldMk cId="3380382570" sldId="271"/>
            <ac:spMk id="37" creationId="{90AD0FCD-7F43-B5B9-A73D-8B0731E85B89}"/>
          </ac:spMkLst>
        </pc:spChg>
        <pc:picChg chg="add del mod">
          <ac:chgData name="Muinat Tijani" userId="200c91c32dcecd70" providerId="LiveId" clId="{64531718-0F78-43B7-8241-660AE8910F53}" dt="2025-08-29T11:51:50.884" v="1991" actId="478"/>
          <ac:picMkLst>
            <pc:docMk/>
            <pc:sldMk cId="3380382570" sldId="271"/>
            <ac:picMk id="3" creationId="{5DEB4C87-D216-0980-B51F-9C67EDB2172D}"/>
          </ac:picMkLst>
        </pc:picChg>
        <pc:picChg chg="add mod">
          <ac:chgData name="Muinat Tijani" userId="200c91c32dcecd70" providerId="LiveId" clId="{64531718-0F78-43B7-8241-660AE8910F53}" dt="2025-08-29T11:53:42.819" v="2013" actId="14100"/>
          <ac:picMkLst>
            <pc:docMk/>
            <pc:sldMk cId="3380382570" sldId="271"/>
            <ac:picMk id="5" creationId="{A1309ABB-53BE-6C91-765C-6D7358F34F2D}"/>
          </ac:picMkLst>
        </pc:picChg>
        <pc:picChg chg="add mod">
          <ac:chgData name="Muinat Tijani" userId="200c91c32dcecd70" providerId="LiveId" clId="{64531718-0F78-43B7-8241-660AE8910F53}" dt="2025-08-29T11:58:50.558" v="2238" actId="14100"/>
          <ac:picMkLst>
            <pc:docMk/>
            <pc:sldMk cId="3380382570" sldId="271"/>
            <ac:picMk id="7" creationId="{FA22583D-37AD-7466-B158-4776D0F570E7}"/>
          </ac:picMkLst>
        </pc:picChg>
        <pc:picChg chg="del">
          <ac:chgData name="Muinat Tijani" userId="200c91c32dcecd70" providerId="LiveId" clId="{64531718-0F78-43B7-8241-660AE8910F53}" dt="2025-08-29T11:00:02.611" v="1969" actId="478"/>
          <ac:picMkLst>
            <pc:docMk/>
            <pc:sldMk cId="3380382570" sldId="271"/>
            <ac:picMk id="25" creationId="{0649DC76-3FC4-F8FF-BEDB-E96B6A235CA2}"/>
          </ac:picMkLst>
        </pc:picChg>
        <pc:picChg chg="del">
          <ac:chgData name="Muinat Tijani" userId="200c91c32dcecd70" providerId="LiveId" clId="{64531718-0F78-43B7-8241-660AE8910F53}" dt="2025-08-29T11:00:04.287" v="1970" actId="478"/>
          <ac:picMkLst>
            <pc:docMk/>
            <pc:sldMk cId="3380382570" sldId="271"/>
            <ac:picMk id="31" creationId="{FCDB9C44-CABD-A770-7AE6-21D977D5B25C}"/>
          </ac:picMkLst>
        </pc:picChg>
        <pc:picChg chg="del">
          <ac:chgData name="Muinat Tijani" userId="200c91c32dcecd70" providerId="LiveId" clId="{64531718-0F78-43B7-8241-660AE8910F53}" dt="2025-08-29T11:00:00.796" v="1968" actId="478"/>
          <ac:picMkLst>
            <pc:docMk/>
            <pc:sldMk cId="3380382570" sldId="271"/>
            <ac:picMk id="33" creationId="{2A3D1BDB-1223-D927-6FEC-0290A26E2141}"/>
          </ac:picMkLst>
        </pc:picChg>
        <pc:picChg chg="del">
          <ac:chgData name="Muinat Tijani" userId="200c91c32dcecd70" providerId="LiveId" clId="{64531718-0F78-43B7-8241-660AE8910F53}" dt="2025-08-29T11:00:06.088" v="1971" actId="478"/>
          <ac:picMkLst>
            <pc:docMk/>
            <pc:sldMk cId="3380382570" sldId="271"/>
            <ac:picMk id="35" creationId="{869371E6-C53C-19AE-8F07-0FD0956CDE67}"/>
          </ac:picMkLst>
        </pc:picChg>
      </pc:sldChg>
      <pc:sldChg chg="addSp modSp add mod">
        <pc:chgData name="Muinat Tijani" userId="200c91c32dcecd70" providerId="LiveId" clId="{64531718-0F78-43B7-8241-660AE8910F53}" dt="2025-08-29T12:43:52.764" v="2863" actId="20577"/>
        <pc:sldMkLst>
          <pc:docMk/>
          <pc:sldMk cId="1695230115" sldId="272"/>
        </pc:sldMkLst>
        <pc:spChg chg="add mod">
          <ac:chgData name="Muinat Tijani" userId="200c91c32dcecd70" providerId="LiveId" clId="{64531718-0F78-43B7-8241-660AE8910F53}" dt="2025-08-29T12:42:40.446" v="2786" actId="20577"/>
          <ac:spMkLst>
            <pc:docMk/>
            <pc:sldMk cId="1695230115" sldId="272"/>
            <ac:spMk id="2" creationId="{B744C924-3CC3-1E12-9FB8-DE1CBAF1C393}"/>
          </ac:spMkLst>
        </pc:spChg>
        <pc:spChg chg="add mod">
          <ac:chgData name="Muinat Tijani" userId="200c91c32dcecd70" providerId="LiveId" clId="{64531718-0F78-43B7-8241-660AE8910F53}" dt="2025-08-29T12:43:52.764" v="2863" actId="20577"/>
          <ac:spMkLst>
            <pc:docMk/>
            <pc:sldMk cId="1695230115" sldId="272"/>
            <ac:spMk id="3" creationId="{92F12342-A622-B242-C918-7F2CF2F7DBA1}"/>
          </ac:spMkLst>
        </pc:spChg>
        <pc:spChg chg="mod">
          <ac:chgData name="Muinat Tijani" userId="200c91c32dcecd70" providerId="LiveId" clId="{64531718-0F78-43B7-8241-660AE8910F53}" dt="2025-08-29T12:13:54.214" v="2355" actId="1036"/>
          <ac:spMkLst>
            <pc:docMk/>
            <pc:sldMk cId="1695230115" sldId="272"/>
            <ac:spMk id="18" creationId="{AC5ED9CF-4532-D41B-D6CC-73717818FD5F}"/>
          </ac:spMkLst>
        </pc:spChg>
        <pc:spChg chg="mod">
          <ac:chgData name="Muinat Tijani" userId="200c91c32dcecd70" providerId="LiveId" clId="{64531718-0F78-43B7-8241-660AE8910F53}" dt="2025-08-29T12:13:44.603" v="2350" actId="1036"/>
          <ac:spMkLst>
            <pc:docMk/>
            <pc:sldMk cId="1695230115" sldId="272"/>
            <ac:spMk id="20" creationId="{7B4B557F-6FBA-BAA6-BF64-D6DA0F1D2E28}"/>
          </ac:spMkLst>
        </pc:spChg>
        <pc:spChg chg="mod">
          <ac:chgData name="Muinat Tijani" userId="200c91c32dcecd70" providerId="LiveId" clId="{64531718-0F78-43B7-8241-660AE8910F53}" dt="2025-08-29T12:13:35.365" v="2346" actId="1035"/>
          <ac:spMkLst>
            <pc:docMk/>
            <pc:sldMk cId="1695230115" sldId="272"/>
            <ac:spMk id="36" creationId="{5FDAC7AA-C8E3-6776-DDC4-9517C07D2AF2}"/>
          </ac:spMkLst>
        </pc:spChg>
      </pc:sldChg>
      <pc:sldChg chg="addSp modSp add mod">
        <pc:chgData name="Muinat Tijani" userId="200c91c32dcecd70" providerId="LiveId" clId="{64531718-0F78-43B7-8241-660AE8910F53}" dt="2025-08-29T12:41:44.290" v="2780" actId="1036"/>
        <pc:sldMkLst>
          <pc:docMk/>
          <pc:sldMk cId="104157873" sldId="273"/>
        </pc:sldMkLst>
        <pc:spChg chg="add mod">
          <ac:chgData name="Muinat Tijani" userId="200c91c32dcecd70" providerId="LiveId" clId="{64531718-0F78-43B7-8241-660AE8910F53}" dt="2025-08-29T12:39:55.867" v="2711" actId="1076"/>
          <ac:spMkLst>
            <pc:docMk/>
            <pc:sldMk cId="104157873" sldId="273"/>
            <ac:spMk id="2" creationId="{95C64B9B-58B7-0338-6E0C-51872A0E15B0}"/>
          </ac:spMkLst>
        </pc:spChg>
        <pc:spChg chg="add mod">
          <ac:chgData name="Muinat Tijani" userId="200c91c32dcecd70" providerId="LiveId" clId="{64531718-0F78-43B7-8241-660AE8910F53}" dt="2025-08-29T12:41:44.290" v="2780" actId="1036"/>
          <ac:spMkLst>
            <pc:docMk/>
            <pc:sldMk cId="104157873" sldId="273"/>
            <ac:spMk id="3" creationId="{12396FF9-1CC0-D809-3468-22D47F7F3694}"/>
          </ac:spMkLst>
        </pc:spChg>
      </pc:sldChg>
      <pc:sldChg chg="add del">
        <pc:chgData name="Muinat Tijani" userId="200c91c32dcecd70" providerId="LiveId" clId="{64531718-0F78-43B7-8241-660AE8910F53}" dt="2025-08-29T12:50:25.062" v="2986" actId="2696"/>
        <pc:sldMkLst>
          <pc:docMk/>
          <pc:sldMk cId="991414297" sldId="274"/>
        </pc:sldMkLst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33.png"/><Relationship Id="rId5" Type="http://schemas.openxmlformats.org/officeDocument/2006/relationships/image" Target="../media/image5.png"/><Relationship Id="rId10" Type="http://schemas.openxmlformats.org/officeDocument/2006/relationships/image" Target="../media/image32.svg"/><Relationship Id="rId4" Type="http://schemas.openxmlformats.org/officeDocument/2006/relationships/image" Target="../media/image3.sv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image" Target="../media/image9.png"/><Relationship Id="rId7" Type="http://schemas.openxmlformats.org/officeDocument/2006/relationships/image" Target="../media/image35.jpeg"/><Relationship Id="rId12" Type="http://schemas.openxmlformats.org/officeDocument/2006/relationships/image" Target="../media/image14.sv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12.svg"/><Relationship Id="rId4" Type="http://schemas.openxmlformats.org/officeDocument/2006/relationships/image" Target="../media/image10.svg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12" Type="http://schemas.openxmlformats.org/officeDocument/2006/relationships/image" Target="../media/image3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svg"/><Relationship Id="rId11" Type="http://schemas.openxmlformats.org/officeDocument/2006/relationships/image" Target="../media/image38.png"/><Relationship Id="rId5" Type="http://schemas.openxmlformats.org/officeDocument/2006/relationships/image" Target="../media/image29.png"/><Relationship Id="rId10" Type="http://schemas.openxmlformats.org/officeDocument/2006/relationships/image" Target="../media/image17.png"/><Relationship Id="rId4" Type="http://schemas.openxmlformats.org/officeDocument/2006/relationships/image" Target="../media/image3.svg"/><Relationship Id="rId9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11" Type="http://schemas.openxmlformats.org/officeDocument/2006/relationships/image" Target="../media/image20.png"/><Relationship Id="rId5" Type="http://schemas.openxmlformats.org/officeDocument/2006/relationships/image" Target="../media/image11.png"/><Relationship Id="rId10" Type="http://schemas.openxmlformats.org/officeDocument/2006/relationships/image" Target="../media/image6.svg"/><Relationship Id="rId4" Type="http://schemas.openxmlformats.org/officeDocument/2006/relationships/image" Target="../media/image10.svg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0.svg"/><Relationship Id="rId7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-1513247" y="-475839"/>
            <a:ext cx="10935766" cy="10896847"/>
            <a:chOff x="0" y="0"/>
            <a:chExt cx="2880202" cy="28699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80202" cy="2869952"/>
            </a:xfrm>
            <a:custGeom>
              <a:avLst/>
              <a:gdLst/>
              <a:ahLst/>
              <a:cxnLst/>
              <a:rect l="l" t="t" r="r" b="b"/>
              <a:pathLst>
                <a:path w="2880202" h="2869952">
                  <a:moveTo>
                    <a:pt x="0" y="0"/>
                  </a:moveTo>
                  <a:lnTo>
                    <a:pt x="2880202" y="0"/>
                  </a:lnTo>
                  <a:lnTo>
                    <a:pt x="2880202" y="2869952"/>
                  </a:lnTo>
                  <a:lnTo>
                    <a:pt x="0" y="2869952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880202" cy="2927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 rot="5399999">
            <a:off x="9320785" y="465034"/>
            <a:ext cx="10935766" cy="8708166"/>
            <a:chOff x="0" y="0"/>
            <a:chExt cx="2880202" cy="22935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80202" cy="2293509"/>
            </a:xfrm>
            <a:custGeom>
              <a:avLst/>
              <a:gdLst/>
              <a:ahLst/>
              <a:cxnLst/>
              <a:rect l="l" t="t" r="r" b="b"/>
              <a:pathLst>
                <a:path w="2880202" h="2293509">
                  <a:moveTo>
                    <a:pt x="0" y="0"/>
                  </a:moveTo>
                  <a:lnTo>
                    <a:pt x="2880202" y="0"/>
                  </a:lnTo>
                  <a:lnTo>
                    <a:pt x="2880202" y="2293509"/>
                  </a:lnTo>
                  <a:lnTo>
                    <a:pt x="0" y="2293509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2880202" cy="23506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34585" y="1028700"/>
            <a:ext cx="8708166" cy="8229600"/>
            <a:chOff x="0" y="0"/>
            <a:chExt cx="1328622" cy="1255606"/>
          </a:xfrm>
        </p:grpSpPr>
        <p:sp>
          <p:nvSpPr>
            <p:cNvPr id="11" name="Freeform 11"/>
            <p:cNvSpPr/>
            <p:nvPr/>
          </p:nvSpPr>
          <p:spPr>
            <a:xfrm flipH="1">
              <a:off x="0" y="0"/>
              <a:ext cx="1328622" cy="1255606"/>
            </a:xfrm>
            <a:custGeom>
              <a:avLst/>
              <a:gdLst/>
              <a:ahLst/>
              <a:cxnLst/>
              <a:rect l="l" t="t" r="r" b="b"/>
              <a:pathLst>
                <a:path w="1328622" h="1255606">
                  <a:moveTo>
                    <a:pt x="1239717" y="0"/>
                  </a:moveTo>
                  <a:lnTo>
                    <a:pt x="88904" y="0"/>
                  </a:lnTo>
                  <a:cubicBezTo>
                    <a:pt x="39804" y="0"/>
                    <a:pt x="0" y="39804"/>
                    <a:pt x="0" y="88904"/>
                  </a:cubicBezTo>
                  <a:lnTo>
                    <a:pt x="0" y="1166702"/>
                  </a:lnTo>
                  <a:cubicBezTo>
                    <a:pt x="0" y="1215802"/>
                    <a:pt x="39804" y="1255606"/>
                    <a:pt x="88904" y="1255606"/>
                  </a:cubicBezTo>
                  <a:lnTo>
                    <a:pt x="1239717" y="1255606"/>
                  </a:lnTo>
                  <a:cubicBezTo>
                    <a:pt x="1288818" y="1255606"/>
                    <a:pt x="1328622" y="1215802"/>
                    <a:pt x="1328622" y="1166702"/>
                  </a:cubicBezTo>
                  <a:lnTo>
                    <a:pt x="1328622" y="88904"/>
                  </a:lnTo>
                  <a:cubicBezTo>
                    <a:pt x="1328622" y="39804"/>
                    <a:pt x="1288818" y="0"/>
                    <a:pt x="1239717" y="0"/>
                  </a:cubicBezTo>
                  <a:close/>
                </a:path>
              </a:pathLst>
            </a:custGeom>
            <a:blipFill>
              <a:blip r:embed="rId5"/>
              <a:stretch>
                <a:fillRect l="-36944" r="-2802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2" name="Freeform 12"/>
          <p:cNvSpPr/>
          <p:nvPr/>
        </p:nvSpPr>
        <p:spPr>
          <a:xfrm flipH="1">
            <a:off x="7888774" y="1028700"/>
            <a:ext cx="915906" cy="440780"/>
          </a:xfrm>
          <a:custGeom>
            <a:avLst/>
            <a:gdLst/>
            <a:ahLst/>
            <a:cxnLst/>
            <a:rect l="l" t="t" r="r" b="b"/>
            <a:pathLst>
              <a:path w="915906" h="440780">
                <a:moveTo>
                  <a:pt x="915905" y="0"/>
                </a:moveTo>
                <a:lnTo>
                  <a:pt x="0" y="0"/>
                </a:lnTo>
                <a:lnTo>
                  <a:pt x="0" y="440780"/>
                </a:lnTo>
                <a:lnTo>
                  <a:pt x="915905" y="440780"/>
                </a:lnTo>
                <a:lnTo>
                  <a:pt x="9159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3" name="Group 13"/>
          <p:cNvGrpSpPr/>
          <p:nvPr/>
        </p:nvGrpSpPr>
        <p:grpSpPr>
          <a:xfrm>
            <a:off x="648884" y="5707574"/>
            <a:ext cx="9293312" cy="1437059"/>
            <a:chOff x="0" y="0"/>
            <a:chExt cx="2926842" cy="23212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26842" cy="232123"/>
            </a:xfrm>
            <a:custGeom>
              <a:avLst/>
              <a:gdLst/>
              <a:ahLst/>
              <a:cxnLst/>
              <a:rect l="l" t="t" r="r" b="b"/>
              <a:pathLst>
                <a:path w="2926842" h="232123">
                  <a:moveTo>
                    <a:pt x="15113" y="0"/>
                  </a:moveTo>
                  <a:lnTo>
                    <a:pt x="2911728" y="0"/>
                  </a:lnTo>
                  <a:cubicBezTo>
                    <a:pt x="2915736" y="0"/>
                    <a:pt x="2919581" y="1592"/>
                    <a:pt x="2922415" y="4427"/>
                  </a:cubicBezTo>
                  <a:cubicBezTo>
                    <a:pt x="2925249" y="7261"/>
                    <a:pt x="2926842" y="11105"/>
                    <a:pt x="2926842" y="15113"/>
                  </a:cubicBezTo>
                  <a:lnTo>
                    <a:pt x="2926842" y="217009"/>
                  </a:lnTo>
                  <a:cubicBezTo>
                    <a:pt x="2926842" y="225356"/>
                    <a:pt x="2920075" y="232123"/>
                    <a:pt x="2911728" y="232123"/>
                  </a:cubicBezTo>
                  <a:lnTo>
                    <a:pt x="15113" y="232123"/>
                  </a:lnTo>
                  <a:cubicBezTo>
                    <a:pt x="6767" y="232123"/>
                    <a:pt x="0" y="225356"/>
                    <a:pt x="0" y="217009"/>
                  </a:cubicBezTo>
                  <a:lnTo>
                    <a:pt x="0" y="15113"/>
                  </a:lnTo>
                  <a:cubicBezTo>
                    <a:pt x="0" y="6767"/>
                    <a:pt x="6767" y="0"/>
                    <a:pt x="1511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2926842" cy="289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5399999">
            <a:off x="11613003" y="3902900"/>
            <a:ext cx="10935766" cy="2604728"/>
            <a:chOff x="0" y="0"/>
            <a:chExt cx="2880202" cy="6860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880202" cy="686019"/>
            </a:xfrm>
            <a:custGeom>
              <a:avLst/>
              <a:gdLst/>
              <a:ahLst/>
              <a:cxnLst/>
              <a:rect l="l" t="t" r="r" b="b"/>
              <a:pathLst>
                <a:path w="2880202" h="686019">
                  <a:moveTo>
                    <a:pt x="0" y="0"/>
                  </a:moveTo>
                  <a:lnTo>
                    <a:pt x="2880202" y="0"/>
                  </a:lnTo>
                  <a:lnTo>
                    <a:pt x="2880202" y="686019"/>
                  </a:lnTo>
                  <a:lnTo>
                    <a:pt x="0" y="686019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880202" cy="743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98242" y="3034019"/>
            <a:ext cx="8708170" cy="2710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531"/>
              </a:lnSpc>
            </a:pPr>
            <a:r>
              <a:rPr lang="en-US" sz="10531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PUBLIC TRANSPORTATION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38200" y="5914122"/>
            <a:ext cx="8834425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 &amp; Recommendations for Efficient, Affordable, and Timely Public Transport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57529" y="995487"/>
            <a:ext cx="5827898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2800" b="1" spc="92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MetroMove Transit Solutions.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125033" y="9072050"/>
            <a:ext cx="2278028" cy="80401"/>
            <a:chOff x="0" y="0"/>
            <a:chExt cx="723103" cy="2552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23103" cy="25521"/>
            </a:xfrm>
            <a:custGeom>
              <a:avLst/>
              <a:gdLst/>
              <a:ahLst/>
              <a:cxnLst/>
              <a:rect l="l" t="t" r="r" b="b"/>
              <a:pathLst>
                <a:path w="723103" h="25521">
                  <a:moveTo>
                    <a:pt x="12761" y="0"/>
                  </a:moveTo>
                  <a:lnTo>
                    <a:pt x="710342" y="0"/>
                  </a:lnTo>
                  <a:cubicBezTo>
                    <a:pt x="713727" y="0"/>
                    <a:pt x="716973" y="1344"/>
                    <a:pt x="719366" y="3737"/>
                  </a:cubicBezTo>
                  <a:cubicBezTo>
                    <a:pt x="721759" y="6131"/>
                    <a:pt x="723103" y="9376"/>
                    <a:pt x="723103" y="12761"/>
                  </a:cubicBezTo>
                  <a:lnTo>
                    <a:pt x="723103" y="12761"/>
                  </a:lnTo>
                  <a:cubicBezTo>
                    <a:pt x="723103" y="19808"/>
                    <a:pt x="717390" y="25521"/>
                    <a:pt x="710342" y="25521"/>
                  </a:cubicBezTo>
                  <a:lnTo>
                    <a:pt x="12761" y="25521"/>
                  </a:lnTo>
                  <a:cubicBezTo>
                    <a:pt x="9376" y="25521"/>
                    <a:pt x="6131" y="24177"/>
                    <a:pt x="3737" y="21784"/>
                  </a:cubicBezTo>
                  <a:cubicBezTo>
                    <a:pt x="1344" y="19391"/>
                    <a:pt x="0" y="16145"/>
                    <a:pt x="0" y="12761"/>
                  </a:cubicBezTo>
                  <a:lnTo>
                    <a:pt x="0" y="12761"/>
                  </a:lnTo>
                  <a:cubicBezTo>
                    <a:pt x="0" y="9376"/>
                    <a:pt x="1344" y="6131"/>
                    <a:pt x="3737" y="3737"/>
                  </a:cubicBezTo>
                  <a:cubicBezTo>
                    <a:pt x="6131" y="1344"/>
                    <a:pt x="9376" y="0"/>
                    <a:pt x="12761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723103" cy="826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028699" y="8914130"/>
            <a:ext cx="204507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2400" i="1" dirty="0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Presented</a:t>
            </a:r>
            <a:r>
              <a:rPr lang="en-US" sz="1899" i="1" dirty="0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By: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24200" y="8909050"/>
            <a:ext cx="2652829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2400" b="1" i="1" dirty="0">
                <a:solidFill>
                  <a:srgbClr val="FF9C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Muinat Tijani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C83E1B-4AA8-0572-8BBA-B096ECAF1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>
            <a:extLst>
              <a:ext uri="{FF2B5EF4-FFF2-40B4-BE49-F238E27FC236}">
                <a16:creationId xmlns:a16="http://schemas.microsoft.com/office/drawing/2014/main" id="{B1386C59-5FCC-DF5A-1B17-A176FFD30B5B}"/>
              </a:ext>
            </a:extLst>
          </p:cNvPr>
          <p:cNvSpPr/>
          <p:nvPr/>
        </p:nvSpPr>
        <p:spPr>
          <a:xfrm flipH="1">
            <a:off x="1028700" y="3429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7BDF51E-D6AF-FE03-D6E7-95438D84F96D}"/>
              </a:ext>
            </a:extLst>
          </p:cNvPr>
          <p:cNvSpPr txBox="1"/>
          <p:nvPr/>
        </p:nvSpPr>
        <p:spPr>
          <a:xfrm>
            <a:off x="8092763" y="800101"/>
            <a:ext cx="4889427" cy="971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6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FARE PATTERNS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312DCB2D-B8D8-D5A3-DA4A-14C56F70A89D}"/>
              </a:ext>
            </a:extLst>
          </p:cNvPr>
          <p:cNvSpPr txBox="1"/>
          <p:nvPr/>
        </p:nvSpPr>
        <p:spPr>
          <a:xfrm>
            <a:off x="1757529" y="342900"/>
            <a:ext cx="633523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67BC0040-DDC9-BD17-4DFA-BCC66A902164}"/>
              </a:ext>
            </a:extLst>
          </p:cNvPr>
          <p:cNvSpPr/>
          <p:nvPr/>
        </p:nvSpPr>
        <p:spPr>
          <a:xfrm flipH="1">
            <a:off x="16976690" y="3429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C4AE567-01B3-095A-868F-29857E4E1F64}"/>
              </a:ext>
            </a:extLst>
          </p:cNvPr>
          <p:cNvSpPr txBox="1"/>
          <p:nvPr/>
        </p:nvSpPr>
        <p:spPr>
          <a:xfrm>
            <a:off x="9878455" y="2534841"/>
            <a:ext cx="8333345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Flat, predictable fares (~$25).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Airport trips generate highest revenue, North Station the least.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Fare revenue not tied to passenger count or trip length.</a:t>
            </a: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ADCDDFB0-7AC3-1553-F504-10128892231D}"/>
              </a:ext>
            </a:extLst>
          </p:cNvPr>
          <p:cNvSpPr/>
          <p:nvPr/>
        </p:nvSpPr>
        <p:spPr>
          <a:xfrm>
            <a:off x="8140774" y="495300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6" name="TextBox 18">
            <a:extLst>
              <a:ext uri="{FF2B5EF4-FFF2-40B4-BE49-F238E27FC236}">
                <a16:creationId xmlns:a16="http://schemas.microsoft.com/office/drawing/2014/main" id="{11E2DA89-C6CD-F27E-5E7B-6B257ED3404B}"/>
              </a:ext>
            </a:extLst>
          </p:cNvPr>
          <p:cNvSpPr txBox="1"/>
          <p:nvPr/>
        </p:nvSpPr>
        <p:spPr>
          <a:xfrm>
            <a:off x="457200" y="7658100"/>
            <a:ext cx="8333345" cy="2554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sz="2400" b="1" dirty="0"/>
              <a:t>Recommendations</a:t>
            </a:r>
            <a:r>
              <a:rPr lang="en-GB" sz="2400" dirty="0"/>
              <a:t>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400" dirty="0"/>
              <a:t>Keep fares affordable but add distance/time pricing.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400" dirty="0"/>
              <a:t>Offer premium airport services.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400" dirty="0"/>
              <a:t>Encourage ridership with discounts on low-demand days.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GB" dirty="0"/>
          </a:p>
        </p:txBody>
      </p:sp>
      <p:pic>
        <p:nvPicPr>
          <p:cNvPr id="3" name="Picture 2" descr="A group of colored bars&#10;&#10;AI-generated content may be incorrect.">
            <a:extLst>
              <a:ext uri="{FF2B5EF4-FFF2-40B4-BE49-F238E27FC236}">
                <a16:creationId xmlns:a16="http://schemas.microsoft.com/office/drawing/2014/main" id="{9B9960F9-276C-B5D1-3BAD-C95D9EE2FF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2051130"/>
            <a:ext cx="9524998" cy="4811216"/>
          </a:xfrm>
          <a:prstGeom prst="rect">
            <a:avLst/>
          </a:prstGeom>
        </p:spPr>
      </p:pic>
      <p:pic>
        <p:nvPicPr>
          <p:cNvPr id="6" name="Picture 5" descr="A group of colored bars&#10;&#10;AI-generated content may be incorrect.">
            <a:extLst>
              <a:ext uri="{FF2B5EF4-FFF2-40B4-BE49-F238E27FC236}">
                <a16:creationId xmlns:a16="http://schemas.microsoft.com/office/drawing/2014/main" id="{2618D173-5B57-689E-64F5-F98B59BD1D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4457700"/>
            <a:ext cx="8686800" cy="548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37F0E5-7E95-55BD-1E02-7E1848B00C45}"/>
              </a:ext>
            </a:extLst>
          </p:cNvPr>
          <p:cNvSpPr txBox="1"/>
          <p:nvPr/>
        </p:nvSpPr>
        <p:spPr>
          <a:xfrm>
            <a:off x="304800" y="6835132"/>
            <a:ext cx="49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6: Bar Chart Comparison of Categorical Features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5FF2B-9DDF-D22E-18E1-93DBF6D4C6AD}"/>
              </a:ext>
            </a:extLst>
          </p:cNvPr>
          <p:cNvSpPr txBox="1"/>
          <p:nvPr/>
        </p:nvSpPr>
        <p:spPr>
          <a:xfrm>
            <a:off x="9805600" y="9944100"/>
            <a:ext cx="49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7: Bar Chart Comparison of Categorical Features</a:t>
            </a:r>
          </a:p>
        </p:txBody>
      </p:sp>
    </p:spTree>
    <p:extLst>
      <p:ext uri="{BB962C8B-B14F-4D97-AF65-F5344CB8AC3E}">
        <p14:creationId xmlns:p14="http://schemas.microsoft.com/office/powerpoint/2010/main" val="2257521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-1365888" y="-304924"/>
            <a:ext cx="10935766" cy="10896847"/>
            <a:chOff x="0" y="0"/>
            <a:chExt cx="2880202" cy="28699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80202" cy="2869952"/>
            </a:xfrm>
            <a:custGeom>
              <a:avLst/>
              <a:gdLst/>
              <a:ahLst/>
              <a:cxnLst/>
              <a:rect l="l" t="t" r="r" b="b"/>
              <a:pathLst>
                <a:path w="2880202" h="2869952">
                  <a:moveTo>
                    <a:pt x="0" y="0"/>
                  </a:moveTo>
                  <a:lnTo>
                    <a:pt x="2880202" y="0"/>
                  </a:lnTo>
                  <a:lnTo>
                    <a:pt x="2880202" y="2869952"/>
                  </a:lnTo>
                  <a:lnTo>
                    <a:pt x="0" y="2869952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880202" cy="2927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757529" y="995487"/>
            <a:ext cx="6091518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MetroMove Transit Solutions.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2324100"/>
            <a:ext cx="6146591" cy="14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105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TRIP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76600" y="2324100"/>
            <a:ext cx="11795090" cy="13631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105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PERFORMANCE INSIGHT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78151" y="4533900"/>
            <a:ext cx="8813449" cy="4755712"/>
            <a:chOff x="0" y="-57149"/>
            <a:chExt cx="11751266" cy="428397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57149"/>
              <a:ext cx="11751266" cy="1330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§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Average trip: 95–100 mins; wide variation.</a:t>
              </a:r>
            </a:p>
            <a:p>
              <a:pPr marL="342900" indent="-342900">
                <a:buFont typeface="Wingdings" panose="05000000000000000000" pitchFamily="2" charset="2"/>
                <a:buChar char="§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Buses are slowest, ferries fastest.</a:t>
              </a:r>
            </a:p>
            <a:p>
              <a:pPr marL="342900" indent="-342900">
                <a:buFont typeface="Wingdings" panose="05000000000000000000" pitchFamily="2" charset="2"/>
                <a:buChar char="§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Airport departures longest, North Station shortest.</a:t>
              </a:r>
            </a:p>
            <a:p>
              <a:pPr marL="342900" indent="-342900">
                <a:buFont typeface="Wingdings" panose="05000000000000000000" pitchFamily="2" charset="2"/>
                <a:buChar char="§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Thursdays longest travel times, Fridays quickest.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897952"/>
              <a:ext cx="11751266" cy="23288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GB" sz="2400" b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Recommendations</a:t>
              </a: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:</a:t>
              </a:r>
            </a:p>
            <a:p>
              <a:endParaRPr lang="en-GB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marL="342900" indent="-342900">
                <a:buFont typeface="Wingdings" panose="05000000000000000000" pitchFamily="2" charset="2"/>
                <a:buChar char="q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Prioritise buses with dedicated lanes/signals.</a:t>
              </a:r>
            </a:p>
            <a:p>
              <a:pPr marL="342900" indent="-342900">
                <a:buFont typeface="Wingdings" panose="05000000000000000000" pitchFamily="2" charset="2"/>
                <a:buChar char="q"/>
              </a:pPr>
              <a:endParaRPr lang="en-GB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marL="342900" indent="-342900">
                <a:buFont typeface="Wingdings" panose="05000000000000000000" pitchFamily="2" charset="2"/>
                <a:buChar char="q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Launch Airport ↔ Central express routes.</a:t>
              </a:r>
            </a:p>
            <a:p>
              <a:pPr marL="342900" indent="-342900">
                <a:buFont typeface="Wingdings" panose="05000000000000000000" pitchFamily="2" charset="2"/>
                <a:buChar char="q"/>
              </a:pPr>
              <a:endParaRPr lang="en-GB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pPr marL="342900" indent="-342900">
                <a:buFont typeface="Wingdings" panose="05000000000000000000" pitchFamily="2" charset="2"/>
                <a:buChar char="q"/>
              </a:pPr>
              <a:r>
                <a:rPr lang="en-GB" sz="24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Adjust schedules to match traffic patterns.</a:t>
              </a:r>
            </a:p>
          </p:txBody>
        </p:sp>
      </p:grpSp>
      <p:sp>
        <p:nvSpPr>
          <p:cNvPr id="20" name="Freeform 20"/>
          <p:cNvSpPr/>
          <p:nvPr/>
        </p:nvSpPr>
        <p:spPr>
          <a:xfrm flipH="1">
            <a:off x="14984216" y="2476500"/>
            <a:ext cx="1779784" cy="856521"/>
          </a:xfrm>
          <a:custGeom>
            <a:avLst/>
            <a:gdLst/>
            <a:ahLst/>
            <a:cxnLst/>
            <a:rect l="l" t="t" r="r" b="b"/>
            <a:pathLst>
              <a:path w="1779784" h="856521">
                <a:moveTo>
                  <a:pt x="1779784" y="0"/>
                </a:moveTo>
                <a:lnTo>
                  <a:pt x="0" y="0"/>
                </a:lnTo>
                <a:lnTo>
                  <a:pt x="0" y="856521"/>
                </a:lnTo>
                <a:lnTo>
                  <a:pt x="1779784" y="856521"/>
                </a:lnTo>
                <a:lnTo>
                  <a:pt x="177978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3" name="Freeform 23"/>
          <p:cNvSpPr/>
          <p:nvPr/>
        </p:nvSpPr>
        <p:spPr>
          <a:xfrm flipH="1">
            <a:off x="16976690" y="103073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4" name="Freeform 24"/>
          <p:cNvSpPr/>
          <p:nvPr/>
        </p:nvSpPr>
        <p:spPr>
          <a:xfrm>
            <a:off x="8140774" y="1090737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25" name="Group 25"/>
          <p:cNvGrpSpPr/>
          <p:nvPr/>
        </p:nvGrpSpPr>
        <p:grpSpPr>
          <a:xfrm>
            <a:off x="-817396" y="10000096"/>
            <a:ext cx="19922792" cy="573809"/>
            <a:chOff x="0" y="0"/>
            <a:chExt cx="6323993" cy="18214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23993" cy="182141"/>
            </a:xfrm>
            <a:custGeom>
              <a:avLst/>
              <a:gdLst/>
              <a:ahLst/>
              <a:cxnLst/>
              <a:rect l="l" t="t" r="r" b="b"/>
              <a:pathLst>
                <a:path w="6323993" h="182141">
                  <a:moveTo>
                    <a:pt x="19430" y="0"/>
                  </a:moveTo>
                  <a:lnTo>
                    <a:pt x="6304564" y="0"/>
                  </a:lnTo>
                  <a:cubicBezTo>
                    <a:pt x="6315294" y="0"/>
                    <a:pt x="6323993" y="8699"/>
                    <a:pt x="6323993" y="19430"/>
                  </a:cubicBezTo>
                  <a:lnTo>
                    <a:pt x="6323993" y="162711"/>
                  </a:lnTo>
                  <a:cubicBezTo>
                    <a:pt x="6323993" y="173442"/>
                    <a:pt x="6315294" y="182141"/>
                    <a:pt x="6304564" y="182141"/>
                  </a:cubicBezTo>
                  <a:lnTo>
                    <a:pt x="19430" y="182141"/>
                  </a:lnTo>
                  <a:cubicBezTo>
                    <a:pt x="8699" y="182141"/>
                    <a:pt x="0" y="173442"/>
                    <a:pt x="0" y="162711"/>
                  </a:cubicBezTo>
                  <a:lnTo>
                    <a:pt x="0" y="19430"/>
                  </a:lnTo>
                  <a:cubicBezTo>
                    <a:pt x="0" y="8699"/>
                    <a:pt x="8699" y="0"/>
                    <a:pt x="19430" y="0"/>
                  </a:cubicBezTo>
                  <a:close/>
                </a:path>
              </a:pathLst>
            </a:custGeom>
            <a:solidFill>
              <a:srgbClr val="E6DBCC">
                <a:alpha val="4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57150"/>
              <a:ext cx="6323993" cy="2392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pic>
        <p:nvPicPr>
          <p:cNvPr id="16" name="Picture 1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FB19F5A-21C5-B76F-19E3-1EBB015542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602" y="4399352"/>
            <a:ext cx="9298398" cy="543855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08463-F2F1-4A67-E577-9AEE818C5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>
            <a:extLst>
              <a:ext uri="{FF2B5EF4-FFF2-40B4-BE49-F238E27FC236}">
                <a16:creationId xmlns:a16="http://schemas.microsoft.com/office/drawing/2014/main" id="{A4DEAD84-2815-B703-07E1-8E1A80FEA2A3}"/>
              </a:ext>
            </a:extLst>
          </p:cNvPr>
          <p:cNvSpPr/>
          <p:nvPr/>
        </p:nvSpPr>
        <p:spPr>
          <a:xfrm flipH="1">
            <a:off x="1028700" y="3429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F4056CAA-4F6D-070A-B58A-E43977BEC36C}"/>
              </a:ext>
            </a:extLst>
          </p:cNvPr>
          <p:cNvSpPr txBox="1"/>
          <p:nvPr/>
        </p:nvSpPr>
        <p:spPr>
          <a:xfrm>
            <a:off x="8092763" y="800101"/>
            <a:ext cx="9966637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65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OVERALL EFFICIENCY INSIGHT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314A63F5-5F83-91DA-0662-8874CC14B79C}"/>
              </a:ext>
            </a:extLst>
          </p:cNvPr>
          <p:cNvSpPr txBox="1"/>
          <p:nvPr/>
        </p:nvSpPr>
        <p:spPr>
          <a:xfrm>
            <a:off x="1757529" y="342900"/>
            <a:ext cx="633523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82A804AB-C247-0B28-2D57-0F3BDEE6795C}"/>
              </a:ext>
            </a:extLst>
          </p:cNvPr>
          <p:cNvSpPr/>
          <p:nvPr/>
        </p:nvSpPr>
        <p:spPr>
          <a:xfrm flipH="1">
            <a:off x="16976690" y="3429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61F2F01-E998-D78A-7DB2-C8784ECE1C70}"/>
              </a:ext>
            </a:extLst>
          </p:cNvPr>
          <p:cNvSpPr txBox="1"/>
          <p:nvPr/>
        </p:nvSpPr>
        <p:spPr>
          <a:xfrm>
            <a:off x="457200" y="7487841"/>
            <a:ext cx="8333345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Passenger numbers, fares, and trip times not strongly connected.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Central ↔ Airport and North Station ↔ Airport dominate activity.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Some routes busy but low-revenue like Central.</a:t>
            </a: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3F0D3732-4190-9E42-721E-EB08E80DACDF}"/>
              </a:ext>
            </a:extLst>
          </p:cNvPr>
          <p:cNvSpPr/>
          <p:nvPr/>
        </p:nvSpPr>
        <p:spPr>
          <a:xfrm>
            <a:off x="8140774" y="495300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6" name="TextBox 18">
            <a:extLst>
              <a:ext uri="{FF2B5EF4-FFF2-40B4-BE49-F238E27FC236}">
                <a16:creationId xmlns:a16="http://schemas.microsoft.com/office/drawing/2014/main" id="{9C30EDDF-D2BD-22AA-8FCF-AFE2FB40A227}"/>
              </a:ext>
            </a:extLst>
          </p:cNvPr>
          <p:cNvSpPr txBox="1"/>
          <p:nvPr/>
        </p:nvSpPr>
        <p:spPr>
          <a:xfrm>
            <a:off x="10640455" y="2324100"/>
            <a:ext cx="7114145" cy="236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b="1" dirty="0"/>
              <a:t>Recommendations</a:t>
            </a:r>
            <a:r>
              <a:rPr lang="en-GB" dirty="0"/>
              <a:t>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Reallocate fleet to high-demand flows.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GB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Redesign or consolidate weak routes.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GB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Use real-time monitoring for schedules and pricing.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4510AE59-E3CC-171E-2F3C-50D956964D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095500"/>
            <a:ext cx="10363200" cy="4403558"/>
          </a:xfrm>
          <a:prstGeom prst="rect">
            <a:avLst/>
          </a:prstGeom>
        </p:spPr>
      </p:pic>
      <p:pic>
        <p:nvPicPr>
          <p:cNvPr id="5" name="Picture 4" descr="A group of colored bars&#10;&#10;AI-generated content may be incorrect.">
            <a:extLst>
              <a:ext uri="{FF2B5EF4-FFF2-40B4-BE49-F238E27FC236}">
                <a16:creationId xmlns:a16="http://schemas.microsoft.com/office/drawing/2014/main" id="{4051AADE-AB5C-228D-14C0-7FF3815CB0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543" y="4991100"/>
            <a:ext cx="7666085" cy="45779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CA57D0-8908-D48C-66DF-D46F4CEB24F8}"/>
              </a:ext>
            </a:extLst>
          </p:cNvPr>
          <p:cNvSpPr txBox="1"/>
          <p:nvPr/>
        </p:nvSpPr>
        <p:spPr>
          <a:xfrm>
            <a:off x="10640455" y="9639300"/>
            <a:ext cx="49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9: Bar Chart Comparison of Categorical Features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B8216-F837-84C4-49CF-D8528A939279}"/>
              </a:ext>
            </a:extLst>
          </p:cNvPr>
          <p:cNvSpPr txBox="1"/>
          <p:nvPr/>
        </p:nvSpPr>
        <p:spPr>
          <a:xfrm>
            <a:off x="1757529" y="6515100"/>
            <a:ext cx="49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8: Heatmap Representation of Correlation Map</a:t>
            </a:r>
          </a:p>
        </p:txBody>
      </p:sp>
    </p:spTree>
    <p:extLst>
      <p:ext uri="{BB962C8B-B14F-4D97-AF65-F5344CB8AC3E}">
        <p14:creationId xmlns:p14="http://schemas.microsoft.com/office/powerpoint/2010/main" val="157418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12997" y="-401685"/>
            <a:ext cx="18600997" cy="3731284"/>
          </a:xfrm>
          <a:custGeom>
            <a:avLst/>
            <a:gdLst/>
            <a:ahLst/>
            <a:cxnLst/>
            <a:rect l="l" t="t" r="r" b="b"/>
            <a:pathLst>
              <a:path w="18600997" h="3731284">
                <a:moveTo>
                  <a:pt x="18600997" y="0"/>
                </a:moveTo>
                <a:lnTo>
                  <a:pt x="0" y="0"/>
                </a:lnTo>
                <a:lnTo>
                  <a:pt x="0" y="3731283"/>
                </a:lnTo>
                <a:lnTo>
                  <a:pt x="18600997" y="3731283"/>
                </a:lnTo>
                <a:lnTo>
                  <a:pt x="18600997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22607" b="-14908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10799999">
            <a:off x="-596181" y="1120139"/>
            <a:ext cx="19480362" cy="2209460"/>
            <a:chOff x="0" y="0"/>
            <a:chExt cx="5130630" cy="5819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30630" cy="581915"/>
            </a:xfrm>
            <a:custGeom>
              <a:avLst/>
              <a:gdLst/>
              <a:ahLst/>
              <a:cxnLst/>
              <a:rect l="l" t="t" r="r" b="b"/>
              <a:pathLst>
                <a:path w="5130630" h="581915">
                  <a:moveTo>
                    <a:pt x="0" y="0"/>
                  </a:moveTo>
                  <a:lnTo>
                    <a:pt x="5130630" y="0"/>
                  </a:lnTo>
                  <a:lnTo>
                    <a:pt x="5130630" y="581915"/>
                  </a:lnTo>
                  <a:lnTo>
                    <a:pt x="0" y="58191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130630" cy="6390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028700" y="2379624"/>
            <a:ext cx="8885874" cy="2323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99"/>
              </a:lnSpc>
            </a:pPr>
            <a:r>
              <a:rPr lang="en-US" sz="8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STRATEGIC ACTION FOR</a:t>
            </a:r>
          </a:p>
          <a:p>
            <a:pPr>
              <a:lnSpc>
                <a:spcPts val="9500"/>
              </a:lnSpc>
            </a:pPr>
            <a:r>
              <a:rPr lang="en-US" sz="80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METROMOVE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57528" y="995487"/>
            <a:ext cx="6383245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678320" y="5633884"/>
            <a:ext cx="19922792" cy="5297321"/>
            <a:chOff x="0" y="0"/>
            <a:chExt cx="6323993" cy="16815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23993" cy="1681502"/>
            </a:xfrm>
            <a:custGeom>
              <a:avLst/>
              <a:gdLst/>
              <a:ahLst/>
              <a:cxnLst/>
              <a:rect l="l" t="t" r="r" b="b"/>
              <a:pathLst>
                <a:path w="6323993" h="1681502">
                  <a:moveTo>
                    <a:pt x="19430" y="0"/>
                  </a:moveTo>
                  <a:lnTo>
                    <a:pt x="6304564" y="0"/>
                  </a:lnTo>
                  <a:cubicBezTo>
                    <a:pt x="6315294" y="0"/>
                    <a:pt x="6323993" y="8699"/>
                    <a:pt x="6323993" y="19430"/>
                  </a:cubicBezTo>
                  <a:lnTo>
                    <a:pt x="6323993" y="1662073"/>
                  </a:lnTo>
                  <a:cubicBezTo>
                    <a:pt x="6323993" y="1667226"/>
                    <a:pt x="6321946" y="1672168"/>
                    <a:pt x="6318303" y="1675811"/>
                  </a:cubicBezTo>
                  <a:cubicBezTo>
                    <a:pt x="6314659" y="1679455"/>
                    <a:pt x="6309717" y="1681502"/>
                    <a:pt x="6304564" y="1681502"/>
                  </a:cubicBezTo>
                  <a:lnTo>
                    <a:pt x="19430" y="1681502"/>
                  </a:lnTo>
                  <a:cubicBezTo>
                    <a:pt x="8699" y="1681502"/>
                    <a:pt x="0" y="1672803"/>
                    <a:pt x="0" y="1662073"/>
                  </a:cubicBezTo>
                  <a:lnTo>
                    <a:pt x="0" y="19430"/>
                  </a:lnTo>
                  <a:cubicBezTo>
                    <a:pt x="0" y="8699"/>
                    <a:pt x="8699" y="0"/>
                    <a:pt x="19430" y="0"/>
                  </a:cubicBezTo>
                  <a:close/>
                </a:path>
              </a:pathLst>
            </a:custGeom>
            <a:solidFill>
              <a:srgbClr val="E6DBCC">
                <a:alpha val="4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6323993" cy="1738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8341077" y="5905500"/>
            <a:ext cx="8918223" cy="1107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By focusing on </a:t>
            </a:r>
            <a:r>
              <a:rPr lang="en-GB" sz="2400" b="1" dirty="0">
                <a:latin typeface="Poppins" panose="00000500000000000000" pitchFamily="2" charset="0"/>
                <a:cs typeface="Poppins" panose="00000500000000000000" pitchFamily="2" charset="0"/>
              </a:rPr>
              <a:t>busiest hubs</a:t>
            </a: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GB" sz="2400" b="1" dirty="0">
                <a:latin typeface="Poppins" panose="00000500000000000000" pitchFamily="2" charset="0"/>
                <a:cs typeface="Poppins" panose="00000500000000000000" pitchFamily="2" charset="0"/>
              </a:rPr>
              <a:t>smarter pricing</a:t>
            </a: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GB" sz="2400" b="1" dirty="0">
                <a:latin typeface="Poppins" panose="00000500000000000000" pitchFamily="2" charset="0"/>
                <a:cs typeface="Poppins" panose="00000500000000000000" pitchFamily="2" charset="0"/>
              </a:rPr>
              <a:t>reducing delays</a:t>
            </a: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, and </a:t>
            </a:r>
            <a:r>
              <a:rPr lang="en-GB" sz="2400" b="1" dirty="0">
                <a:latin typeface="Poppins" panose="00000500000000000000" pitchFamily="2" charset="0"/>
                <a:cs typeface="Poppins" panose="00000500000000000000" pitchFamily="2" charset="0"/>
              </a:rPr>
              <a:t>data-driven planning</a:t>
            </a: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, MetroMove can deliver:</a:t>
            </a:r>
          </a:p>
        </p:txBody>
      </p:sp>
      <p:sp>
        <p:nvSpPr>
          <p:cNvPr id="18" name="Freeform 18"/>
          <p:cNvSpPr/>
          <p:nvPr/>
        </p:nvSpPr>
        <p:spPr>
          <a:xfrm flipH="1">
            <a:off x="6811408" y="3650668"/>
            <a:ext cx="1490088" cy="717105"/>
          </a:xfrm>
          <a:custGeom>
            <a:avLst/>
            <a:gdLst/>
            <a:ahLst/>
            <a:cxnLst/>
            <a:rect l="l" t="t" r="r" b="b"/>
            <a:pathLst>
              <a:path w="1490088" h="717105">
                <a:moveTo>
                  <a:pt x="1490088" y="0"/>
                </a:moveTo>
                <a:lnTo>
                  <a:pt x="0" y="0"/>
                </a:lnTo>
                <a:lnTo>
                  <a:pt x="0" y="717105"/>
                </a:lnTo>
                <a:lnTo>
                  <a:pt x="1490088" y="717105"/>
                </a:lnTo>
                <a:lnTo>
                  <a:pt x="149008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9" name="Group 19"/>
          <p:cNvGrpSpPr/>
          <p:nvPr/>
        </p:nvGrpSpPr>
        <p:grpSpPr>
          <a:xfrm>
            <a:off x="11637729" y="2217699"/>
            <a:ext cx="5621571" cy="2349499"/>
            <a:chOff x="0" y="0"/>
            <a:chExt cx="1704761" cy="71249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04761" cy="712494"/>
            </a:xfrm>
            <a:custGeom>
              <a:avLst/>
              <a:gdLst/>
              <a:ahLst/>
              <a:cxnLst/>
              <a:rect l="l" t="t" r="r" b="b"/>
              <a:pathLst>
                <a:path w="1704761" h="712494">
                  <a:moveTo>
                    <a:pt x="27544" y="0"/>
                  </a:moveTo>
                  <a:lnTo>
                    <a:pt x="1677217" y="0"/>
                  </a:lnTo>
                  <a:cubicBezTo>
                    <a:pt x="1692429" y="0"/>
                    <a:pt x="1704761" y="12332"/>
                    <a:pt x="1704761" y="27544"/>
                  </a:cubicBezTo>
                  <a:lnTo>
                    <a:pt x="1704761" y="684950"/>
                  </a:lnTo>
                  <a:cubicBezTo>
                    <a:pt x="1704761" y="700162"/>
                    <a:pt x="1692429" y="712494"/>
                    <a:pt x="1677217" y="712494"/>
                  </a:cubicBezTo>
                  <a:lnTo>
                    <a:pt x="27544" y="712494"/>
                  </a:lnTo>
                  <a:cubicBezTo>
                    <a:pt x="12332" y="712494"/>
                    <a:pt x="0" y="700162"/>
                    <a:pt x="0" y="684950"/>
                  </a:cubicBezTo>
                  <a:lnTo>
                    <a:pt x="0" y="27544"/>
                  </a:lnTo>
                  <a:cubicBezTo>
                    <a:pt x="0" y="12332"/>
                    <a:pt x="12332" y="0"/>
                    <a:pt x="27544" y="0"/>
                  </a:cubicBezTo>
                  <a:close/>
                </a:path>
              </a:pathLst>
            </a:custGeom>
            <a:blipFill>
              <a:blip r:embed="rId7"/>
              <a:stretch>
                <a:fillRect t="-29705" b="-29705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-85422" y="5247128"/>
            <a:ext cx="7719318" cy="5429298"/>
            <a:chOff x="0" y="0"/>
            <a:chExt cx="1430829" cy="100635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30829" cy="1006358"/>
            </a:xfrm>
            <a:custGeom>
              <a:avLst/>
              <a:gdLst/>
              <a:ahLst/>
              <a:cxnLst/>
              <a:rect l="l" t="t" r="r" b="b"/>
              <a:pathLst>
                <a:path w="1430829" h="1006358">
                  <a:moveTo>
                    <a:pt x="20059" y="0"/>
                  </a:moveTo>
                  <a:lnTo>
                    <a:pt x="1410771" y="0"/>
                  </a:lnTo>
                  <a:cubicBezTo>
                    <a:pt x="1416090" y="0"/>
                    <a:pt x="1421192" y="2113"/>
                    <a:pt x="1424954" y="5875"/>
                  </a:cubicBezTo>
                  <a:cubicBezTo>
                    <a:pt x="1428716" y="9637"/>
                    <a:pt x="1430829" y="14739"/>
                    <a:pt x="1430829" y="20059"/>
                  </a:cubicBezTo>
                  <a:lnTo>
                    <a:pt x="1430829" y="986300"/>
                  </a:lnTo>
                  <a:cubicBezTo>
                    <a:pt x="1430829" y="997378"/>
                    <a:pt x="1421849" y="1006358"/>
                    <a:pt x="1410771" y="1006358"/>
                  </a:cubicBezTo>
                  <a:lnTo>
                    <a:pt x="20059" y="1006358"/>
                  </a:lnTo>
                  <a:cubicBezTo>
                    <a:pt x="14739" y="1006358"/>
                    <a:pt x="9637" y="1004245"/>
                    <a:pt x="5875" y="1000483"/>
                  </a:cubicBezTo>
                  <a:cubicBezTo>
                    <a:pt x="2113" y="996721"/>
                    <a:pt x="0" y="991619"/>
                    <a:pt x="0" y="986300"/>
                  </a:cubicBezTo>
                  <a:lnTo>
                    <a:pt x="0" y="20059"/>
                  </a:lnTo>
                  <a:cubicBezTo>
                    <a:pt x="0" y="14739"/>
                    <a:pt x="2113" y="9637"/>
                    <a:pt x="5875" y="5875"/>
                  </a:cubicBezTo>
                  <a:cubicBezTo>
                    <a:pt x="9637" y="2113"/>
                    <a:pt x="14739" y="0"/>
                    <a:pt x="20059" y="0"/>
                  </a:cubicBezTo>
                  <a:close/>
                </a:path>
              </a:pathLst>
            </a:custGeom>
            <a:blipFill>
              <a:blip r:embed="rId8"/>
              <a:stretch>
                <a:fillRect l="-2991" r="-2991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341077" y="7282577"/>
            <a:ext cx="8918223" cy="2585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Efficiency: less congestion, better routes.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Affordability: fairer pricing for riders.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Timeliness: more reliable journeys.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Experience: smoother travel across the network.</a:t>
            </a:r>
          </a:p>
        </p:txBody>
      </p:sp>
      <p:sp>
        <p:nvSpPr>
          <p:cNvPr id="24" name="AutoShape 24"/>
          <p:cNvSpPr/>
          <p:nvPr/>
        </p:nvSpPr>
        <p:spPr>
          <a:xfrm>
            <a:off x="14557452" y="10385697"/>
            <a:ext cx="2419238" cy="0"/>
          </a:xfrm>
          <a:prstGeom prst="line">
            <a:avLst/>
          </a:prstGeom>
          <a:ln w="762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26" name="Freeform 26"/>
          <p:cNvSpPr/>
          <p:nvPr/>
        </p:nvSpPr>
        <p:spPr>
          <a:xfrm>
            <a:off x="8140774" y="1090737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7" name="Freeform 27"/>
          <p:cNvSpPr/>
          <p:nvPr/>
        </p:nvSpPr>
        <p:spPr>
          <a:xfrm flipH="1">
            <a:off x="16976690" y="103073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-1513246" y="-304924"/>
            <a:ext cx="10935766" cy="10896847"/>
            <a:chOff x="0" y="0"/>
            <a:chExt cx="2880202" cy="28699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80202" cy="2869952"/>
            </a:xfrm>
            <a:custGeom>
              <a:avLst/>
              <a:gdLst/>
              <a:ahLst/>
              <a:cxnLst/>
              <a:rect l="l" t="t" r="r" b="b"/>
              <a:pathLst>
                <a:path w="2880202" h="2869952">
                  <a:moveTo>
                    <a:pt x="0" y="0"/>
                  </a:moveTo>
                  <a:lnTo>
                    <a:pt x="2880202" y="0"/>
                  </a:lnTo>
                  <a:lnTo>
                    <a:pt x="2880202" y="2869952"/>
                  </a:lnTo>
                  <a:lnTo>
                    <a:pt x="0" y="2869952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880202" cy="2927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 rot="5399999">
            <a:off x="9320785" y="313702"/>
            <a:ext cx="10935766" cy="8708166"/>
            <a:chOff x="0" y="0"/>
            <a:chExt cx="2880202" cy="22935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80202" cy="2293509"/>
            </a:xfrm>
            <a:custGeom>
              <a:avLst/>
              <a:gdLst/>
              <a:ahLst/>
              <a:cxnLst/>
              <a:rect l="l" t="t" r="r" b="b"/>
              <a:pathLst>
                <a:path w="2880202" h="2293509">
                  <a:moveTo>
                    <a:pt x="0" y="0"/>
                  </a:moveTo>
                  <a:lnTo>
                    <a:pt x="2880202" y="0"/>
                  </a:lnTo>
                  <a:lnTo>
                    <a:pt x="2880202" y="2293509"/>
                  </a:lnTo>
                  <a:lnTo>
                    <a:pt x="0" y="2293509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2880202" cy="23506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423" y="7660503"/>
            <a:ext cx="9220575" cy="731268"/>
            <a:chOff x="0" y="0"/>
            <a:chExt cx="2926842" cy="23212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26842" cy="232123"/>
            </a:xfrm>
            <a:custGeom>
              <a:avLst/>
              <a:gdLst/>
              <a:ahLst/>
              <a:cxnLst/>
              <a:rect l="l" t="t" r="r" b="b"/>
              <a:pathLst>
                <a:path w="2926842" h="232123">
                  <a:moveTo>
                    <a:pt x="15113" y="0"/>
                  </a:moveTo>
                  <a:lnTo>
                    <a:pt x="2911728" y="0"/>
                  </a:lnTo>
                  <a:cubicBezTo>
                    <a:pt x="2915736" y="0"/>
                    <a:pt x="2919581" y="1592"/>
                    <a:pt x="2922415" y="4427"/>
                  </a:cubicBezTo>
                  <a:cubicBezTo>
                    <a:pt x="2925249" y="7261"/>
                    <a:pt x="2926842" y="11105"/>
                    <a:pt x="2926842" y="15113"/>
                  </a:cubicBezTo>
                  <a:lnTo>
                    <a:pt x="2926842" y="217009"/>
                  </a:lnTo>
                  <a:cubicBezTo>
                    <a:pt x="2926842" y="225356"/>
                    <a:pt x="2920075" y="232123"/>
                    <a:pt x="2911728" y="232123"/>
                  </a:cubicBezTo>
                  <a:lnTo>
                    <a:pt x="15113" y="232123"/>
                  </a:lnTo>
                  <a:cubicBezTo>
                    <a:pt x="6767" y="232123"/>
                    <a:pt x="0" y="225356"/>
                    <a:pt x="0" y="217009"/>
                  </a:cubicBezTo>
                  <a:lnTo>
                    <a:pt x="0" y="15113"/>
                  </a:lnTo>
                  <a:cubicBezTo>
                    <a:pt x="0" y="6767"/>
                    <a:pt x="6767" y="0"/>
                    <a:pt x="1511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926842" cy="289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5399999">
            <a:off x="12318892" y="4317892"/>
            <a:ext cx="7276089" cy="2604728"/>
            <a:chOff x="0" y="0"/>
            <a:chExt cx="1916336" cy="6860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6336" cy="686019"/>
            </a:xfrm>
            <a:custGeom>
              <a:avLst/>
              <a:gdLst/>
              <a:ahLst/>
              <a:cxnLst/>
              <a:rect l="l" t="t" r="r" b="b"/>
              <a:pathLst>
                <a:path w="1916336" h="686019">
                  <a:moveTo>
                    <a:pt x="0" y="0"/>
                  </a:moveTo>
                  <a:lnTo>
                    <a:pt x="1916336" y="0"/>
                  </a:lnTo>
                  <a:lnTo>
                    <a:pt x="1916336" y="686019"/>
                  </a:lnTo>
                  <a:lnTo>
                    <a:pt x="0" y="686019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1916336" cy="743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8700" y="2767503"/>
            <a:ext cx="9405885" cy="3975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63"/>
              </a:lnSpc>
            </a:pPr>
            <a:r>
              <a:rPr lang="en-US" sz="13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 FOR LISTENING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11759" y="7709095"/>
            <a:ext cx="7235347" cy="563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96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Presented By: Muinat Tijani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57529" y="995487"/>
            <a:ext cx="594607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MetroMove Transit Solutions.</a:t>
            </a:r>
          </a:p>
        </p:txBody>
      </p:sp>
      <p:sp>
        <p:nvSpPr>
          <p:cNvPr id="28" name="Freeform 28"/>
          <p:cNvSpPr/>
          <p:nvPr/>
        </p:nvSpPr>
        <p:spPr>
          <a:xfrm flipH="1">
            <a:off x="16976690" y="103073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9" name="Freeform 29"/>
          <p:cNvSpPr/>
          <p:nvPr/>
        </p:nvSpPr>
        <p:spPr>
          <a:xfrm>
            <a:off x="8140774" y="1090737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DEEED81-F211-8216-2B6B-A183EE30E2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244419" y="3103133"/>
            <a:ext cx="3889190" cy="295792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38851C2-8914-0044-6FBE-43DB32D5EF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71385" y="6057900"/>
            <a:ext cx="3866497" cy="2831050"/>
          </a:xfrm>
          <a:prstGeom prst="rect">
            <a:avLst/>
          </a:prstGeom>
        </p:spPr>
      </p:pic>
      <p:sp>
        <p:nvSpPr>
          <p:cNvPr id="34" name="TextBox 30">
            <a:extLst>
              <a:ext uri="{FF2B5EF4-FFF2-40B4-BE49-F238E27FC236}">
                <a16:creationId xmlns:a16="http://schemas.microsoft.com/office/drawing/2014/main" id="{15F2F247-8B91-DB55-A335-7526E735244E}"/>
              </a:ext>
            </a:extLst>
          </p:cNvPr>
          <p:cNvSpPr txBox="1"/>
          <p:nvPr/>
        </p:nvSpPr>
        <p:spPr>
          <a:xfrm>
            <a:off x="15734454" y="5378762"/>
            <a:ext cx="1242236" cy="369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FERRY</a:t>
            </a:r>
          </a:p>
        </p:txBody>
      </p:sp>
      <p:sp>
        <p:nvSpPr>
          <p:cNvPr id="35" name="TextBox 30">
            <a:extLst>
              <a:ext uri="{FF2B5EF4-FFF2-40B4-BE49-F238E27FC236}">
                <a16:creationId xmlns:a16="http://schemas.microsoft.com/office/drawing/2014/main" id="{81673837-6B5C-9A67-69E7-4E7100BFE3E7}"/>
              </a:ext>
            </a:extLst>
          </p:cNvPr>
          <p:cNvSpPr txBox="1"/>
          <p:nvPr/>
        </p:nvSpPr>
        <p:spPr>
          <a:xfrm>
            <a:off x="15288235" y="8583875"/>
            <a:ext cx="1242236" cy="369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TRAM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F9EBED32-44F7-20E3-8FBF-F91F23367F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350810" y="6036701"/>
            <a:ext cx="3889190" cy="287286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D63BED5-E946-56BF-161A-9D8CCDDE08A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360920" y="3092554"/>
            <a:ext cx="3889190" cy="2944148"/>
          </a:xfrm>
          <a:prstGeom prst="rect">
            <a:avLst/>
          </a:prstGeom>
        </p:spPr>
      </p:pic>
      <p:sp>
        <p:nvSpPr>
          <p:cNvPr id="40" name="TextBox 30">
            <a:extLst>
              <a:ext uri="{FF2B5EF4-FFF2-40B4-BE49-F238E27FC236}">
                <a16:creationId xmlns:a16="http://schemas.microsoft.com/office/drawing/2014/main" id="{94701B18-AB7F-7D87-AA15-0D5B256A29E8}"/>
              </a:ext>
            </a:extLst>
          </p:cNvPr>
          <p:cNvSpPr txBox="1"/>
          <p:nvPr/>
        </p:nvSpPr>
        <p:spPr>
          <a:xfrm>
            <a:off x="12197402" y="5420477"/>
            <a:ext cx="1242236" cy="369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TRAIN</a:t>
            </a:r>
          </a:p>
        </p:txBody>
      </p:sp>
      <p:sp>
        <p:nvSpPr>
          <p:cNvPr id="41" name="TextBox 30">
            <a:extLst>
              <a:ext uri="{FF2B5EF4-FFF2-40B4-BE49-F238E27FC236}">
                <a16:creationId xmlns:a16="http://schemas.microsoft.com/office/drawing/2014/main" id="{76D156CA-0CFF-ED66-B8AD-9049D0C027E7}"/>
              </a:ext>
            </a:extLst>
          </p:cNvPr>
          <p:cNvSpPr txBox="1"/>
          <p:nvPr/>
        </p:nvSpPr>
        <p:spPr>
          <a:xfrm>
            <a:off x="11576284" y="8398952"/>
            <a:ext cx="1242236" cy="369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BUS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5751" y="-585553"/>
            <a:ext cx="19070980" cy="6251702"/>
          </a:xfrm>
          <a:custGeom>
            <a:avLst/>
            <a:gdLst/>
            <a:ahLst/>
            <a:cxnLst/>
            <a:rect l="l" t="t" r="r" b="b"/>
            <a:pathLst>
              <a:path w="19070980" h="6251702">
                <a:moveTo>
                  <a:pt x="0" y="0"/>
                </a:moveTo>
                <a:lnTo>
                  <a:pt x="19070980" y="0"/>
                </a:lnTo>
                <a:lnTo>
                  <a:pt x="19070980" y="6251702"/>
                </a:lnTo>
                <a:lnTo>
                  <a:pt x="0" y="62517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91650" b="-11590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10799999">
            <a:off x="-1094938" y="1109787"/>
            <a:ext cx="20989354" cy="4575412"/>
            <a:chOff x="0" y="0"/>
            <a:chExt cx="5528060" cy="12050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528060" cy="1205047"/>
            </a:xfrm>
            <a:custGeom>
              <a:avLst/>
              <a:gdLst/>
              <a:ahLst/>
              <a:cxnLst/>
              <a:rect l="l" t="t" r="r" b="b"/>
              <a:pathLst>
                <a:path w="5528060" h="1205047">
                  <a:moveTo>
                    <a:pt x="0" y="0"/>
                  </a:moveTo>
                  <a:lnTo>
                    <a:pt x="5528060" y="0"/>
                  </a:lnTo>
                  <a:lnTo>
                    <a:pt x="5528060" y="1205047"/>
                  </a:lnTo>
                  <a:lnTo>
                    <a:pt x="0" y="1205047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528060" cy="126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4309900"/>
            <a:ext cx="16230600" cy="4948400"/>
            <a:chOff x="0" y="0"/>
            <a:chExt cx="5151999" cy="15707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151999" cy="1570746"/>
            </a:xfrm>
            <a:custGeom>
              <a:avLst/>
              <a:gdLst/>
              <a:ahLst/>
              <a:cxnLst/>
              <a:rect l="l" t="t" r="r" b="b"/>
              <a:pathLst>
                <a:path w="5151999" h="1570746">
                  <a:moveTo>
                    <a:pt x="23850" y="0"/>
                  </a:moveTo>
                  <a:lnTo>
                    <a:pt x="5128149" y="0"/>
                  </a:lnTo>
                  <a:cubicBezTo>
                    <a:pt x="5134475" y="0"/>
                    <a:pt x="5140541" y="2513"/>
                    <a:pt x="5145013" y="6985"/>
                  </a:cubicBezTo>
                  <a:cubicBezTo>
                    <a:pt x="5149486" y="11458"/>
                    <a:pt x="5151999" y="17524"/>
                    <a:pt x="5151999" y="23850"/>
                  </a:cubicBezTo>
                  <a:lnTo>
                    <a:pt x="5151999" y="1546896"/>
                  </a:lnTo>
                  <a:cubicBezTo>
                    <a:pt x="5151999" y="1553222"/>
                    <a:pt x="5149486" y="1559288"/>
                    <a:pt x="5145013" y="1563761"/>
                  </a:cubicBezTo>
                  <a:cubicBezTo>
                    <a:pt x="5140541" y="1568234"/>
                    <a:pt x="5134475" y="1570746"/>
                    <a:pt x="5128149" y="1570746"/>
                  </a:cubicBezTo>
                  <a:lnTo>
                    <a:pt x="23850" y="1570746"/>
                  </a:lnTo>
                  <a:cubicBezTo>
                    <a:pt x="17524" y="1570746"/>
                    <a:pt x="11458" y="1568234"/>
                    <a:pt x="6985" y="1563761"/>
                  </a:cubicBezTo>
                  <a:cubicBezTo>
                    <a:pt x="2513" y="1559288"/>
                    <a:pt x="0" y="1553222"/>
                    <a:pt x="0" y="1546896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E6DBC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5151999" cy="1627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798895" y="2293899"/>
            <a:ext cx="8214833" cy="8584081"/>
            <a:chOff x="0" y="0"/>
            <a:chExt cx="1253353" cy="130969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3353" cy="1309690"/>
            </a:xfrm>
            <a:custGeom>
              <a:avLst/>
              <a:gdLst/>
              <a:ahLst/>
              <a:cxnLst/>
              <a:rect l="l" t="t" r="r" b="b"/>
              <a:pathLst>
                <a:path w="1253353" h="1309690">
                  <a:moveTo>
                    <a:pt x="47122" y="0"/>
                  </a:moveTo>
                  <a:lnTo>
                    <a:pt x="1206231" y="0"/>
                  </a:lnTo>
                  <a:cubicBezTo>
                    <a:pt x="1218729" y="0"/>
                    <a:pt x="1230714" y="4965"/>
                    <a:pt x="1239551" y="13802"/>
                  </a:cubicBezTo>
                  <a:cubicBezTo>
                    <a:pt x="1248388" y="22639"/>
                    <a:pt x="1253353" y="34624"/>
                    <a:pt x="1253353" y="47122"/>
                  </a:cubicBezTo>
                  <a:lnTo>
                    <a:pt x="1253353" y="1262568"/>
                  </a:lnTo>
                  <a:cubicBezTo>
                    <a:pt x="1253353" y="1288593"/>
                    <a:pt x="1232256" y="1309690"/>
                    <a:pt x="1206231" y="1309690"/>
                  </a:cubicBezTo>
                  <a:lnTo>
                    <a:pt x="47122" y="1309690"/>
                  </a:lnTo>
                  <a:cubicBezTo>
                    <a:pt x="21097" y="1309690"/>
                    <a:pt x="0" y="1288593"/>
                    <a:pt x="0" y="1262568"/>
                  </a:cubicBezTo>
                  <a:lnTo>
                    <a:pt x="0" y="47122"/>
                  </a:lnTo>
                  <a:cubicBezTo>
                    <a:pt x="0" y="21097"/>
                    <a:pt x="21097" y="0"/>
                    <a:pt x="47122" y="0"/>
                  </a:cubicBezTo>
                  <a:close/>
                </a:path>
              </a:pathLst>
            </a:custGeom>
            <a:blipFill>
              <a:blip r:embed="rId3"/>
              <a:stretch>
                <a:fillRect l="-50187" r="-7243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510034" y="8702524"/>
            <a:ext cx="2358349" cy="80401"/>
            <a:chOff x="0" y="0"/>
            <a:chExt cx="748599" cy="2552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48599" cy="25521"/>
            </a:xfrm>
            <a:custGeom>
              <a:avLst/>
              <a:gdLst/>
              <a:ahLst/>
              <a:cxnLst/>
              <a:rect l="l" t="t" r="r" b="b"/>
              <a:pathLst>
                <a:path w="748599" h="25521">
                  <a:moveTo>
                    <a:pt x="12761" y="0"/>
                  </a:moveTo>
                  <a:lnTo>
                    <a:pt x="735839" y="0"/>
                  </a:lnTo>
                  <a:cubicBezTo>
                    <a:pt x="742886" y="0"/>
                    <a:pt x="748599" y="5713"/>
                    <a:pt x="748599" y="12761"/>
                  </a:cubicBezTo>
                  <a:lnTo>
                    <a:pt x="748599" y="12761"/>
                  </a:lnTo>
                  <a:cubicBezTo>
                    <a:pt x="748599" y="16145"/>
                    <a:pt x="747255" y="19391"/>
                    <a:pt x="744862" y="21784"/>
                  </a:cubicBezTo>
                  <a:cubicBezTo>
                    <a:pt x="742469" y="24177"/>
                    <a:pt x="739223" y="25521"/>
                    <a:pt x="735839" y="25521"/>
                  </a:cubicBezTo>
                  <a:lnTo>
                    <a:pt x="12761" y="25521"/>
                  </a:lnTo>
                  <a:cubicBezTo>
                    <a:pt x="9376" y="25521"/>
                    <a:pt x="6131" y="24177"/>
                    <a:pt x="3737" y="21784"/>
                  </a:cubicBezTo>
                  <a:cubicBezTo>
                    <a:pt x="1344" y="19391"/>
                    <a:pt x="0" y="16145"/>
                    <a:pt x="0" y="12761"/>
                  </a:cubicBezTo>
                  <a:lnTo>
                    <a:pt x="0" y="12761"/>
                  </a:lnTo>
                  <a:cubicBezTo>
                    <a:pt x="0" y="9376"/>
                    <a:pt x="1344" y="6131"/>
                    <a:pt x="3737" y="3737"/>
                  </a:cubicBezTo>
                  <a:cubicBezTo>
                    <a:pt x="6131" y="1344"/>
                    <a:pt x="9376" y="0"/>
                    <a:pt x="12761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748599" cy="826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5" name="TextBox 15"/>
          <p:cNvSpPr txBox="1"/>
          <p:nvPr/>
        </p:nvSpPr>
        <p:spPr>
          <a:xfrm>
            <a:off x="8135331" y="4487488"/>
            <a:ext cx="8669636" cy="3170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accent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MetroMove Transit Solutions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 is a public transportation service provider operating in multiple cities.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They manage and analyse thousands of daily trips taken via buses, trains, ferries, and trams.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166090" y="7786926"/>
            <a:ext cx="8669636" cy="861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GB" sz="2800" dirty="0">
                <a:latin typeface="Poppins" panose="00000500000000000000" pitchFamily="2" charset="0"/>
                <a:cs typeface="Poppins" panose="00000500000000000000" pitchFamily="2" charset="0"/>
              </a:rPr>
              <a:t>MetroMove aims to provide efficient, affordable, and timely public transportation.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140774" y="2484399"/>
            <a:ext cx="8677712" cy="141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31"/>
              </a:lnSpc>
            </a:pPr>
            <a:r>
              <a:rPr lang="en-US" sz="10531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57528" y="995487"/>
            <a:ext cx="5954453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Solutions.</a:t>
            </a:r>
          </a:p>
        </p:txBody>
      </p:sp>
      <p:sp>
        <p:nvSpPr>
          <p:cNvPr id="21" name="Freeform 21"/>
          <p:cNvSpPr/>
          <p:nvPr/>
        </p:nvSpPr>
        <p:spPr>
          <a:xfrm>
            <a:off x="8140774" y="1090737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2" name="Freeform 22"/>
          <p:cNvSpPr/>
          <p:nvPr/>
        </p:nvSpPr>
        <p:spPr>
          <a:xfrm flipH="1">
            <a:off x="16976690" y="103073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12997" y="-401685"/>
            <a:ext cx="18600997" cy="4926060"/>
          </a:xfrm>
          <a:custGeom>
            <a:avLst/>
            <a:gdLst/>
            <a:ahLst/>
            <a:cxnLst/>
            <a:rect l="l" t="t" r="r" b="b"/>
            <a:pathLst>
              <a:path w="18600997" h="4926060">
                <a:moveTo>
                  <a:pt x="18600997" y="0"/>
                </a:moveTo>
                <a:lnTo>
                  <a:pt x="0" y="0"/>
                </a:lnTo>
                <a:lnTo>
                  <a:pt x="0" y="4926060"/>
                </a:lnTo>
                <a:lnTo>
                  <a:pt x="18600997" y="4926060"/>
                </a:lnTo>
                <a:lnTo>
                  <a:pt x="18600997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b="-105794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10799999">
            <a:off x="-596181" y="1607435"/>
            <a:ext cx="19480362" cy="2916940"/>
            <a:chOff x="0" y="0"/>
            <a:chExt cx="5130630" cy="7682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30630" cy="768248"/>
            </a:xfrm>
            <a:custGeom>
              <a:avLst/>
              <a:gdLst/>
              <a:ahLst/>
              <a:cxnLst/>
              <a:rect l="l" t="t" r="r" b="b"/>
              <a:pathLst>
                <a:path w="5130630" h="768248">
                  <a:moveTo>
                    <a:pt x="0" y="0"/>
                  </a:moveTo>
                  <a:lnTo>
                    <a:pt x="5130630" y="0"/>
                  </a:lnTo>
                  <a:lnTo>
                    <a:pt x="5130630" y="768248"/>
                  </a:lnTo>
                  <a:lnTo>
                    <a:pt x="0" y="768248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130630" cy="8253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9" name="Group 9"/>
          <p:cNvGrpSpPr/>
          <p:nvPr/>
        </p:nvGrpSpPr>
        <p:grpSpPr>
          <a:xfrm>
            <a:off x="2989159" y="4101244"/>
            <a:ext cx="2439339" cy="643159"/>
            <a:chOff x="0" y="0"/>
            <a:chExt cx="1055001" cy="2321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55001" cy="232123"/>
            </a:xfrm>
            <a:custGeom>
              <a:avLst/>
              <a:gdLst/>
              <a:ahLst/>
              <a:cxnLst/>
              <a:rect l="l" t="t" r="r" b="b"/>
              <a:pathLst>
                <a:path w="1055001" h="232123">
                  <a:moveTo>
                    <a:pt x="53773" y="0"/>
                  </a:moveTo>
                  <a:lnTo>
                    <a:pt x="1001227" y="0"/>
                  </a:lnTo>
                  <a:cubicBezTo>
                    <a:pt x="1030926" y="0"/>
                    <a:pt x="1055001" y="24075"/>
                    <a:pt x="1055001" y="53773"/>
                  </a:cubicBezTo>
                  <a:lnTo>
                    <a:pt x="1055001" y="178349"/>
                  </a:lnTo>
                  <a:cubicBezTo>
                    <a:pt x="1055001" y="208048"/>
                    <a:pt x="1030926" y="232123"/>
                    <a:pt x="1001227" y="232123"/>
                  </a:cubicBezTo>
                  <a:lnTo>
                    <a:pt x="53773" y="232123"/>
                  </a:lnTo>
                  <a:cubicBezTo>
                    <a:pt x="24075" y="232123"/>
                    <a:pt x="0" y="208048"/>
                    <a:pt x="0" y="178349"/>
                  </a:cubicBezTo>
                  <a:lnTo>
                    <a:pt x="0" y="53773"/>
                  </a:lnTo>
                  <a:cubicBezTo>
                    <a:pt x="0" y="24075"/>
                    <a:pt x="24075" y="0"/>
                    <a:pt x="5377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1055001" cy="317848"/>
            </a:xfrm>
            <a:prstGeom prst="rect">
              <a:avLst/>
            </a:prstGeom>
          </p:spPr>
          <p:txBody>
            <a:bodyPr lIns="47622" tIns="47622" rIns="47622" bIns="47622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045881" y="3872295"/>
            <a:ext cx="2510027" cy="885770"/>
            <a:chOff x="0" y="-85725"/>
            <a:chExt cx="1055001" cy="31784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55001" cy="232123"/>
            </a:xfrm>
            <a:custGeom>
              <a:avLst/>
              <a:gdLst/>
              <a:ahLst/>
              <a:cxnLst/>
              <a:rect l="l" t="t" r="r" b="b"/>
              <a:pathLst>
                <a:path w="1055001" h="232123">
                  <a:moveTo>
                    <a:pt x="53773" y="0"/>
                  </a:moveTo>
                  <a:lnTo>
                    <a:pt x="1001227" y="0"/>
                  </a:lnTo>
                  <a:cubicBezTo>
                    <a:pt x="1030926" y="0"/>
                    <a:pt x="1055001" y="24075"/>
                    <a:pt x="1055001" y="53773"/>
                  </a:cubicBezTo>
                  <a:lnTo>
                    <a:pt x="1055001" y="178349"/>
                  </a:lnTo>
                  <a:cubicBezTo>
                    <a:pt x="1055001" y="208048"/>
                    <a:pt x="1030926" y="232123"/>
                    <a:pt x="1001227" y="232123"/>
                  </a:cubicBezTo>
                  <a:lnTo>
                    <a:pt x="53773" y="232123"/>
                  </a:lnTo>
                  <a:cubicBezTo>
                    <a:pt x="24075" y="232123"/>
                    <a:pt x="0" y="208048"/>
                    <a:pt x="0" y="178349"/>
                  </a:cubicBezTo>
                  <a:lnTo>
                    <a:pt x="0" y="53773"/>
                  </a:lnTo>
                  <a:cubicBezTo>
                    <a:pt x="0" y="24075"/>
                    <a:pt x="24075" y="0"/>
                    <a:pt x="5377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55001" cy="317848"/>
            </a:xfrm>
            <a:prstGeom prst="rect">
              <a:avLst/>
            </a:prstGeom>
          </p:spPr>
          <p:txBody>
            <a:bodyPr lIns="47622" tIns="47622" rIns="47622" bIns="47622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169137" y="3896206"/>
            <a:ext cx="2502543" cy="885770"/>
            <a:chOff x="0" y="-85725"/>
            <a:chExt cx="1055001" cy="3178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55001" cy="232123"/>
            </a:xfrm>
            <a:custGeom>
              <a:avLst/>
              <a:gdLst/>
              <a:ahLst/>
              <a:cxnLst/>
              <a:rect l="l" t="t" r="r" b="b"/>
              <a:pathLst>
                <a:path w="1055001" h="232123">
                  <a:moveTo>
                    <a:pt x="53773" y="0"/>
                  </a:moveTo>
                  <a:lnTo>
                    <a:pt x="1001227" y="0"/>
                  </a:lnTo>
                  <a:cubicBezTo>
                    <a:pt x="1030926" y="0"/>
                    <a:pt x="1055001" y="24075"/>
                    <a:pt x="1055001" y="53773"/>
                  </a:cubicBezTo>
                  <a:lnTo>
                    <a:pt x="1055001" y="178349"/>
                  </a:lnTo>
                  <a:cubicBezTo>
                    <a:pt x="1055001" y="208048"/>
                    <a:pt x="1030926" y="232123"/>
                    <a:pt x="1001227" y="232123"/>
                  </a:cubicBezTo>
                  <a:lnTo>
                    <a:pt x="53773" y="232123"/>
                  </a:lnTo>
                  <a:cubicBezTo>
                    <a:pt x="24075" y="232123"/>
                    <a:pt x="0" y="208048"/>
                    <a:pt x="0" y="178349"/>
                  </a:cubicBezTo>
                  <a:lnTo>
                    <a:pt x="0" y="53773"/>
                  </a:lnTo>
                  <a:cubicBezTo>
                    <a:pt x="0" y="24075"/>
                    <a:pt x="24075" y="0"/>
                    <a:pt x="5377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1055001" cy="317848"/>
            </a:xfrm>
            <a:prstGeom prst="rect">
              <a:avLst/>
            </a:prstGeom>
          </p:spPr>
          <p:txBody>
            <a:bodyPr lIns="47622" tIns="47622" rIns="47622" bIns="47622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-784707" y="9921366"/>
            <a:ext cx="20221968" cy="731268"/>
            <a:chOff x="0" y="0"/>
            <a:chExt cx="6418959" cy="2321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418959" cy="232123"/>
            </a:xfrm>
            <a:custGeom>
              <a:avLst/>
              <a:gdLst/>
              <a:ahLst/>
              <a:cxnLst/>
              <a:rect l="l" t="t" r="r" b="b"/>
              <a:pathLst>
                <a:path w="6418959" h="232123">
                  <a:moveTo>
                    <a:pt x="6891" y="0"/>
                  </a:moveTo>
                  <a:lnTo>
                    <a:pt x="6412068" y="0"/>
                  </a:lnTo>
                  <a:cubicBezTo>
                    <a:pt x="6413895" y="0"/>
                    <a:pt x="6415648" y="726"/>
                    <a:pt x="6416940" y="2018"/>
                  </a:cubicBezTo>
                  <a:cubicBezTo>
                    <a:pt x="6418233" y="3311"/>
                    <a:pt x="6418959" y="5064"/>
                    <a:pt x="6418959" y="6891"/>
                  </a:cubicBezTo>
                  <a:lnTo>
                    <a:pt x="6418959" y="225232"/>
                  </a:lnTo>
                  <a:cubicBezTo>
                    <a:pt x="6418959" y="227059"/>
                    <a:pt x="6418233" y="228812"/>
                    <a:pt x="6416940" y="230104"/>
                  </a:cubicBezTo>
                  <a:cubicBezTo>
                    <a:pt x="6415648" y="231397"/>
                    <a:pt x="6413895" y="232123"/>
                    <a:pt x="6412068" y="232123"/>
                  </a:cubicBezTo>
                  <a:lnTo>
                    <a:pt x="6891" y="232123"/>
                  </a:lnTo>
                  <a:cubicBezTo>
                    <a:pt x="5064" y="232123"/>
                    <a:pt x="3311" y="231397"/>
                    <a:pt x="2018" y="230104"/>
                  </a:cubicBezTo>
                  <a:cubicBezTo>
                    <a:pt x="726" y="228812"/>
                    <a:pt x="0" y="227059"/>
                    <a:pt x="0" y="225232"/>
                  </a:cubicBezTo>
                  <a:lnTo>
                    <a:pt x="0" y="6891"/>
                  </a:lnTo>
                  <a:cubicBezTo>
                    <a:pt x="0" y="5064"/>
                    <a:pt x="726" y="3311"/>
                    <a:pt x="2018" y="2018"/>
                  </a:cubicBezTo>
                  <a:cubicBezTo>
                    <a:pt x="3311" y="726"/>
                    <a:pt x="5064" y="0"/>
                    <a:pt x="6891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6418959" cy="289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1" name="AutoShape 21"/>
          <p:cNvSpPr/>
          <p:nvPr/>
        </p:nvSpPr>
        <p:spPr>
          <a:xfrm>
            <a:off x="6866792" y="9095740"/>
            <a:ext cx="2419238" cy="0"/>
          </a:xfrm>
          <a:prstGeom prst="line">
            <a:avLst/>
          </a:prstGeom>
          <a:ln w="762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22" name="Freeform 22"/>
          <p:cNvSpPr/>
          <p:nvPr/>
        </p:nvSpPr>
        <p:spPr>
          <a:xfrm>
            <a:off x="8140774" y="1090737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3" name="Freeform 23"/>
          <p:cNvSpPr/>
          <p:nvPr/>
        </p:nvSpPr>
        <p:spPr>
          <a:xfrm flipH="1">
            <a:off x="16976690" y="103073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4" name="TextBox 24"/>
          <p:cNvSpPr txBox="1"/>
          <p:nvPr/>
        </p:nvSpPr>
        <p:spPr>
          <a:xfrm>
            <a:off x="1757528" y="995487"/>
            <a:ext cx="6167272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630308" y="2542873"/>
            <a:ext cx="4152900" cy="1218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9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PROBLEM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924800" y="2515507"/>
            <a:ext cx="5800701" cy="1254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90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STATEMENTS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325732" y="5448300"/>
            <a:ext cx="11086860" cy="10951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GB" sz="3000" dirty="0">
                <a:latin typeface="Poppins" panose="00000500000000000000" pitchFamily="2" charset="0"/>
                <a:cs typeface="Poppins" panose="00000500000000000000" pitchFamily="2" charset="0"/>
              </a:rPr>
              <a:t>MetroMove holds a wealth of trip data, but much of it is inconsistent and incomplete, making it hard to draw useful insights. </a:t>
            </a:r>
            <a:endParaRPr lang="en-US" sz="3000" dirty="0">
              <a:solidFill>
                <a:srgbClr val="000000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3239393" y="4271040"/>
            <a:ext cx="1790523" cy="384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32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BUS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363531" y="4306377"/>
            <a:ext cx="1790523" cy="394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32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TRAIN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525146" y="4332273"/>
            <a:ext cx="1790523" cy="384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32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FERRY</a:t>
            </a:r>
          </a:p>
        </p:txBody>
      </p:sp>
      <p:grpSp>
        <p:nvGrpSpPr>
          <p:cNvPr id="36" name="Group 9">
            <a:extLst>
              <a:ext uri="{FF2B5EF4-FFF2-40B4-BE49-F238E27FC236}">
                <a16:creationId xmlns:a16="http://schemas.microsoft.com/office/drawing/2014/main" id="{0BEB48B7-2E9E-FAD2-82F9-708CAC4F1983}"/>
              </a:ext>
            </a:extLst>
          </p:cNvPr>
          <p:cNvGrpSpPr/>
          <p:nvPr/>
        </p:nvGrpSpPr>
        <p:grpSpPr>
          <a:xfrm>
            <a:off x="3325732" y="4063520"/>
            <a:ext cx="5155334" cy="880683"/>
            <a:chOff x="0" y="-85725"/>
            <a:chExt cx="2229654" cy="317848"/>
          </a:xfrm>
        </p:grpSpPr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3E6EC920-09E5-6568-43B7-66CB29B0C9ED}"/>
                </a:ext>
              </a:extLst>
            </p:cNvPr>
            <p:cNvSpPr/>
            <p:nvPr/>
          </p:nvSpPr>
          <p:spPr>
            <a:xfrm>
              <a:off x="1174653" y="-67772"/>
              <a:ext cx="1055001" cy="232123"/>
            </a:xfrm>
            <a:custGeom>
              <a:avLst/>
              <a:gdLst/>
              <a:ahLst/>
              <a:cxnLst/>
              <a:rect l="l" t="t" r="r" b="b"/>
              <a:pathLst>
                <a:path w="1055001" h="232123">
                  <a:moveTo>
                    <a:pt x="53773" y="0"/>
                  </a:moveTo>
                  <a:lnTo>
                    <a:pt x="1001227" y="0"/>
                  </a:lnTo>
                  <a:cubicBezTo>
                    <a:pt x="1030926" y="0"/>
                    <a:pt x="1055001" y="24075"/>
                    <a:pt x="1055001" y="53773"/>
                  </a:cubicBezTo>
                  <a:lnTo>
                    <a:pt x="1055001" y="178349"/>
                  </a:lnTo>
                  <a:cubicBezTo>
                    <a:pt x="1055001" y="208048"/>
                    <a:pt x="1030926" y="232123"/>
                    <a:pt x="1001227" y="232123"/>
                  </a:cubicBezTo>
                  <a:lnTo>
                    <a:pt x="53773" y="232123"/>
                  </a:lnTo>
                  <a:cubicBezTo>
                    <a:pt x="24075" y="232123"/>
                    <a:pt x="0" y="208048"/>
                    <a:pt x="0" y="178349"/>
                  </a:cubicBezTo>
                  <a:lnTo>
                    <a:pt x="0" y="53773"/>
                  </a:lnTo>
                  <a:cubicBezTo>
                    <a:pt x="0" y="24075"/>
                    <a:pt x="24075" y="0"/>
                    <a:pt x="53773" y="0"/>
                  </a:cubicBezTo>
                  <a:close/>
                </a:path>
              </a:pathLst>
            </a:custGeom>
            <a:solidFill>
              <a:srgbClr val="FF9C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TextBox 11">
              <a:extLst>
                <a:ext uri="{FF2B5EF4-FFF2-40B4-BE49-F238E27FC236}">
                  <a16:creationId xmlns:a16="http://schemas.microsoft.com/office/drawing/2014/main" id="{FC75AE99-C5D7-A889-A900-56C27958C01B}"/>
                </a:ext>
              </a:extLst>
            </p:cNvPr>
            <p:cNvSpPr txBox="1"/>
            <p:nvPr/>
          </p:nvSpPr>
          <p:spPr>
            <a:xfrm>
              <a:off x="0" y="-85725"/>
              <a:ext cx="1055001" cy="317848"/>
            </a:xfrm>
            <a:prstGeom prst="rect">
              <a:avLst/>
            </a:prstGeom>
          </p:spPr>
          <p:txBody>
            <a:bodyPr lIns="47622" tIns="47622" rIns="47622" bIns="47622" rtlCol="0" anchor="ctr"/>
            <a:lstStyle/>
            <a:p>
              <a:pPr algn="ctr">
                <a:lnSpc>
                  <a:spcPts val="3919"/>
                </a:lnSpc>
              </a:pPr>
              <a:endParaRPr dirty="0"/>
            </a:p>
          </p:txBody>
        </p:sp>
      </p:grpSp>
      <p:sp>
        <p:nvSpPr>
          <p:cNvPr id="39" name="TextBox 28">
            <a:extLst>
              <a:ext uri="{FF2B5EF4-FFF2-40B4-BE49-F238E27FC236}">
                <a16:creationId xmlns:a16="http://schemas.microsoft.com/office/drawing/2014/main" id="{C0FEB8D5-AE24-B0B2-5DCC-261DAC69F040}"/>
              </a:ext>
            </a:extLst>
          </p:cNvPr>
          <p:cNvSpPr txBox="1"/>
          <p:nvPr/>
        </p:nvSpPr>
        <p:spPr>
          <a:xfrm>
            <a:off x="6289121" y="4339091"/>
            <a:ext cx="1790523" cy="384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800"/>
              </a:lnSpc>
              <a:defRPr sz="3200" b="1">
                <a:solidFill>
                  <a:srgbClr val="000000"/>
                </a:solidFill>
                <a:latin typeface="Poppins Bold"/>
                <a:ea typeface="Poppins Bold"/>
                <a:cs typeface="Poppins Bold"/>
              </a:defRPr>
            </a:lvl1pPr>
          </a:lstStyle>
          <a:p>
            <a:r>
              <a:rPr lang="en-US" dirty="0">
                <a:sym typeface="Poppins Bold"/>
              </a:rPr>
              <a:t> TRAM</a:t>
            </a:r>
          </a:p>
        </p:txBody>
      </p:sp>
      <p:sp>
        <p:nvSpPr>
          <p:cNvPr id="40" name="TextBox 27">
            <a:extLst>
              <a:ext uri="{FF2B5EF4-FFF2-40B4-BE49-F238E27FC236}">
                <a16:creationId xmlns:a16="http://schemas.microsoft.com/office/drawing/2014/main" id="{2DCC1128-88E5-A96C-EAF5-A8D67FE768C6}"/>
              </a:ext>
            </a:extLst>
          </p:cNvPr>
          <p:cNvSpPr txBox="1"/>
          <p:nvPr/>
        </p:nvSpPr>
        <p:spPr>
          <a:xfrm>
            <a:off x="3347503" y="6743700"/>
            <a:ext cx="11086860" cy="736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GB" sz="3000" dirty="0">
                <a:latin typeface="Poppins" panose="00000500000000000000" pitchFamily="2" charset="0"/>
                <a:cs typeface="Poppins" panose="00000500000000000000" pitchFamily="2" charset="0"/>
              </a:rPr>
              <a:t>By cleaning and exploring this data, we can uncover patterns in journeys, passenger behaviour, and fares. </a:t>
            </a:r>
            <a:endParaRPr lang="en-US" sz="3000" dirty="0">
              <a:solidFill>
                <a:srgbClr val="000000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41" name="TextBox 27">
            <a:extLst>
              <a:ext uri="{FF2B5EF4-FFF2-40B4-BE49-F238E27FC236}">
                <a16:creationId xmlns:a16="http://schemas.microsoft.com/office/drawing/2014/main" id="{2E723F3C-3A83-8A32-F09B-B45AA5FFBF37}"/>
              </a:ext>
            </a:extLst>
          </p:cNvPr>
          <p:cNvSpPr txBox="1"/>
          <p:nvPr/>
        </p:nvSpPr>
        <p:spPr>
          <a:xfrm>
            <a:off x="3325732" y="7830655"/>
            <a:ext cx="11086860" cy="736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GB" sz="3000" dirty="0">
                <a:latin typeface="Poppins" panose="00000500000000000000" pitchFamily="2" charset="0"/>
                <a:cs typeface="Poppins" panose="00000500000000000000" pitchFamily="2" charset="0"/>
              </a:rPr>
              <a:t>These insights will guide smarter decisions, improve efficiency, and enhance the passenger experience.</a:t>
            </a:r>
            <a:endParaRPr lang="en-US" sz="3000" dirty="0">
              <a:solidFill>
                <a:srgbClr val="000000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12997" y="-401685"/>
            <a:ext cx="18600997" cy="3731284"/>
          </a:xfrm>
          <a:custGeom>
            <a:avLst/>
            <a:gdLst/>
            <a:ahLst/>
            <a:cxnLst/>
            <a:rect l="l" t="t" r="r" b="b"/>
            <a:pathLst>
              <a:path w="18600997" h="3731284">
                <a:moveTo>
                  <a:pt x="18600997" y="0"/>
                </a:moveTo>
                <a:lnTo>
                  <a:pt x="0" y="0"/>
                </a:lnTo>
                <a:lnTo>
                  <a:pt x="0" y="3731283"/>
                </a:lnTo>
                <a:lnTo>
                  <a:pt x="18600997" y="3731283"/>
                </a:lnTo>
                <a:lnTo>
                  <a:pt x="18600997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22607" b="-14908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10799999">
            <a:off x="-596181" y="1120139"/>
            <a:ext cx="19480362" cy="2209460"/>
            <a:chOff x="0" y="0"/>
            <a:chExt cx="5130630" cy="5819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30630" cy="581915"/>
            </a:xfrm>
            <a:custGeom>
              <a:avLst/>
              <a:gdLst/>
              <a:ahLst/>
              <a:cxnLst/>
              <a:rect l="l" t="t" r="r" b="b"/>
              <a:pathLst>
                <a:path w="5130630" h="581915">
                  <a:moveTo>
                    <a:pt x="0" y="0"/>
                  </a:moveTo>
                  <a:lnTo>
                    <a:pt x="5130630" y="0"/>
                  </a:lnTo>
                  <a:lnTo>
                    <a:pt x="5130630" y="581915"/>
                  </a:lnTo>
                  <a:lnTo>
                    <a:pt x="0" y="58191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130630" cy="6390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9" name="Group 9"/>
          <p:cNvGrpSpPr/>
          <p:nvPr/>
        </p:nvGrpSpPr>
        <p:grpSpPr>
          <a:xfrm>
            <a:off x="-817396" y="5777784"/>
            <a:ext cx="19922792" cy="4216719"/>
            <a:chOff x="0" y="0"/>
            <a:chExt cx="6323993" cy="13384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23993" cy="1338492"/>
            </a:xfrm>
            <a:custGeom>
              <a:avLst/>
              <a:gdLst/>
              <a:ahLst/>
              <a:cxnLst/>
              <a:rect l="l" t="t" r="r" b="b"/>
              <a:pathLst>
                <a:path w="6323993" h="1338492">
                  <a:moveTo>
                    <a:pt x="19430" y="0"/>
                  </a:moveTo>
                  <a:lnTo>
                    <a:pt x="6304564" y="0"/>
                  </a:lnTo>
                  <a:cubicBezTo>
                    <a:pt x="6315294" y="0"/>
                    <a:pt x="6323993" y="8699"/>
                    <a:pt x="6323993" y="19430"/>
                  </a:cubicBezTo>
                  <a:lnTo>
                    <a:pt x="6323993" y="1319063"/>
                  </a:lnTo>
                  <a:cubicBezTo>
                    <a:pt x="6323993" y="1329793"/>
                    <a:pt x="6315294" y="1338492"/>
                    <a:pt x="6304564" y="1338492"/>
                  </a:cubicBezTo>
                  <a:lnTo>
                    <a:pt x="19430" y="1338492"/>
                  </a:lnTo>
                  <a:cubicBezTo>
                    <a:pt x="8699" y="1338492"/>
                    <a:pt x="0" y="1329793"/>
                    <a:pt x="0" y="1319063"/>
                  </a:cubicBezTo>
                  <a:lnTo>
                    <a:pt x="0" y="19430"/>
                  </a:lnTo>
                  <a:cubicBezTo>
                    <a:pt x="0" y="8699"/>
                    <a:pt x="8699" y="0"/>
                    <a:pt x="19430" y="0"/>
                  </a:cubicBezTo>
                  <a:close/>
                </a:path>
              </a:pathLst>
            </a:custGeom>
            <a:solidFill>
              <a:srgbClr val="E6DBCC">
                <a:alpha val="4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6323993" cy="13956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987501" y="6294495"/>
            <a:ext cx="8357399" cy="2165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Evaluating the performance of different transport modes.</a:t>
            </a: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dirty="0" err="1">
                <a:latin typeface="Poppins" panose="00000500000000000000" pitchFamily="2" charset="0"/>
                <a:cs typeface="Poppins" panose="00000500000000000000" pitchFamily="2" charset="0"/>
              </a:rPr>
              <a:t>Analysing</a:t>
            </a:r>
            <a:r>
              <a:rPr lang="en-US" alt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 how trip characteristics impact customer experience.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7214" y="6536648"/>
            <a:ext cx="7709699" cy="3242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Requiring cleaning and preprocessing of raw data.</a:t>
            </a: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Encouraging pattern discovery through exploratory data analysis.</a:t>
            </a: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Understanding passenger usage patterns.</a:t>
            </a:r>
          </a:p>
          <a:p>
            <a:pPr marL="914400" lvl="1" indent="-457200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Freeform 24"/>
          <p:cNvSpPr/>
          <p:nvPr/>
        </p:nvSpPr>
        <p:spPr>
          <a:xfrm flipH="1">
            <a:off x="9471626" y="1028700"/>
            <a:ext cx="385582" cy="578735"/>
          </a:xfrm>
          <a:custGeom>
            <a:avLst/>
            <a:gdLst/>
            <a:ahLst/>
            <a:cxnLst/>
            <a:rect l="l" t="t" r="r" b="b"/>
            <a:pathLst>
              <a:path w="385582" h="578735">
                <a:moveTo>
                  <a:pt x="385582" y="0"/>
                </a:moveTo>
                <a:lnTo>
                  <a:pt x="0" y="0"/>
                </a:lnTo>
                <a:lnTo>
                  <a:pt x="0" y="578735"/>
                </a:lnTo>
                <a:lnTo>
                  <a:pt x="385582" y="578735"/>
                </a:lnTo>
                <a:lnTo>
                  <a:pt x="38558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5" name="TextBox 25"/>
          <p:cNvSpPr txBox="1"/>
          <p:nvPr/>
        </p:nvSpPr>
        <p:spPr>
          <a:xfrm>
            <a:off x="762000" y="2435762"/>
            <a:ext cx="7709699" cy="10386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RATIONALE FOR THE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040586" y="3228204"/>
            <a:ext cx="3285550" cy="12790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531"/>
              </a:lnSpc>
            </a:pPr>
            <a:r>
              <a:rPr lang="en-US" sz="80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PROJECT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57529" y="995487"/>
            <a:ext cx="6334776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-784707" y="9921366"/>
            <a:ext cx="20221968" cy="731268"/>
            <a:chOff x="0" y="0"/>
            <a:chExt cx="6418959" cy="23212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418959" cy="232123"/>
            </a:xfrm>
            <a:custGeom>
              <a:avLst/>
              <a:gdLst/>
              <a:ahLst/>
              <a:cxnLst/>
              <a:rect l="l" t="t" r="r" b="b"/>
              <a:pathLst>
                <a:path w="6418959" h="232123">
                  <a:moveTo>
                    <a:pt x="6891" y="0"/>
                  </a:moveTo>
                  <a:lnTo>
                    <a:pt x="6412068" y="0"/>
                  </a:lnTo>
                  <a:cubicBezTo>
                    <a:pt x="6413895" y="0"/>
                    <a:pt x="6415648" y="726"/>
                    <a:pt x="6416940" y="2018"/>
                  </a:cubicBezTo>
                  <a:cubicBezTo>
                    <a:pt x="6418233" y="3311"/>
                    <a:pt x="6418959" y="5064"/>
                    <a:pt x="6418959" y="6891"/>
                  </a:cubicBezTo>
                  <a:lnTo>
                    <a:pt x="6418959" y="225232"/>
                  </a:lnTo>
                  <a:cubicBezTo>
                    <a:pt x="6418959" y="227059"/>
                    <a:pt x="6418233" y="228812"/>
                    <a:pt x="6416940" y="230104"/>
                  </a:cubicBezTo>
                  <a:cubicBezTo>
                    <a:pt x="6415648" y="231397"/>
                    <a:pt x="6413895" y="232123"/>
                    <a:pt x="6412068" y="232123"/>
                  </a:cubicBezTo>
                  <a:lnTo>
                    <a:pt x="6891" y="232123"/>
                  </a:lnTo>
                  <a:cubicBezTo>
                    <a:pt x="5064" y="232123"/>
                    <a:pt x="3311" y="231397"/>
                    <a:pt x="2018" y="230104"/>
                  </a:cubicBezTo>
                  <a:cubicBezTo>
                    <a:pt x="726" y="228812"/>
                    <a:pt x="0" y="227059"/>
                    <a:pt x="0" y="225232"/>
                  </a:cubicBezTo>
                  <a:lnTo>
                    <a:pt x="0" y="6891"/>
                  </a:lnTo>
                  <a:cubicBezTo>
                    <a:pt x="0" y="5064"/>
                    <a:pt x="726" y="3311"/>
                    <a:pt x="2018" y="2018"/>
                  </a:cubicBezTo>
                  <a:cubicBezTo>
                    <a:pt x="3311" y="726"/>
                    <a:pt x="5064" y="0"/>
                    <a:pt x="6891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57150"/>
              <a:ext cx="6418959" cy="289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B1D2F0E5-B067-E1AC-9719-3195E95869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6529" y="757499"/>
            <a:ext cx="6643688" cy="5052946"/>
          </a:xfrm>
          <a:prstGeom prst="rect">
            <a:avLst/>
          </a:prstGeom>
        </p:spPr>
      </p:pic>
      <p:sp>
        <p:nvSpPr>
          <p:cNvPr id="36" name="TextBox 30">
            <a:extLst>
              <a:ext uri="{FF2B5EF4-FFF2-40B4-BE49-F238E27FC236}">
                <a16:creationId xmlns:a16="http://schemas.microsoft.com/office/drawing/2014/main" id="{E4B9DB50-AAB1-D07C-F4D2-2218D266C5DD}"/>
              </a:ext>
            </a:extLst>
          </p:cNvPr>
          <p:cNvSpPr txBox="1"/>
          <p:nvPr/>
        </p:nvSpPr>
        <p:spPr>
          <a:xfrm>
            <a:off x="11796113" y="3909231"/>
            <a:ext cx="1790523" cy="369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FERRY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4A4E4-A972-A064-311E-4C09D5CE7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0941539-67B3-17B6-37F2-4B4AC6D8B9F3}"/>
              </a:ext>
            </a:extLst>
          </p:cNvPr>
          <p:cNvSpPr/>
          <p:nvPr/>
        </p:nvSpPr>
        <p:spPr>
          <a:xfrm flipH="1">
            <a:off x="-312997" y="-401685"/>
            <a:ext cx="18600997" cy="3731284"/>
          </a:xfrm>
          <a:custGeom>
            <a:avLst/>
            <a:gdLst/>
            <a:ahLst/>
            <a:cxnLst/>
            <a:rect l="l" t="t" r="r" b="b"/>
            <a:pathLst>
              <a:path w="18600997" h="3731284">
                <a:moveTo>
                  <a:pt x="18600997" y="0"/>
                </a:moveTo>
                <a:lnTo>
                  <a:pt x="0" y="0"/>
                </a:lnTo>
                <a:lnTo>
                  <a:pt x="0" y="3731283"/>
                </a:lnTo>
                <a:lnTo>
                  <a:pt x="18600997" y="3731283"/>
                </a:lnTo>
                <a:lnTo>
                  <a:pt x="18600997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22607" b="-149082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11E3965-BEF9-45F5-E85D-B10686E07179}"/>
              </a:ext>
            </a:extLst>
          </p:cNvPr>
          <p:cNvGrpSpPr/>
          <p:nvPr/>
        </p:nvGrpSpPr>
        <p:grpSpPr>
          <a:xfrm rot="10799999">
            <a:off x="-596181" y="1120139"/>
            <a:ext cx="19480362" cy="2209460"/>
            <a:chOff x="0" y="0"/>
            <a:chExt cx="5130630" cy="581915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A3E2DB9-B63C-B111-FD22-9179E37239AB}"/>
                </a:ext>
              </a:extLst>
            </p:cNvPr>
            <p:cNvSpPr/>
            <p:nvPr/>
          </p:nvSpPr>
          <p:spPr>
            <a:xfrm>
              <a:off x="0" y="0"/>
              <a:ext cx="5130630" cy="581915"/>
            </a:xfrm>
            <a:custGeom>
              <a:avLst/>
              <a:gdLst/>
              <a:ahLst/>
              <a:cxnLst/>
              <a:rect l="l" t="t" r="r" b="b"/>
              <a:pathLst>
                <a:path w="5130630" h="581915">
                  <a:moveTo>
                    <a:pt x="0" y="0"/>
                  </a:moveTo>
                  <a:lnTo>
                    <a:pt x="5130630" y="0"/>
                  </a:lnTo>
                  <a:lnTo>
                    <a:pt x="5130630" y="581915"/>
                  </a:lnTo>
                  <a:lnTo>
                    <a:pt x="0" y="58191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8824A0D-3122-6512-5DDA-381D7C7976DA}"/>
                </a:ext>
              </a:extLst>
            </p:cNvPr>
            <p:cNvSpPr txBox="1"/>
            <p:nvPr/>
          </p:nvSpPr>
          <p:spPr>
            <a:xfrm>
              <a:off x="0" y="-57150"/>
              <a:ext cx="5130630" cy="6390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CF0527FE-1EF0-E203-1F39-93B90B13BB61}"/>
              </a:ext>
            </a:extLst>
          </p:cNvPr>
          <p:cNvSpPr/>
          <p:nvPr/>
        </p:nvSpPr>
        <p:spPr>
          <a:xfrm flipH="1">
            <a:off x="1028700" y="10287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44ED72F8-C467-24BC-386C-5176AFD682DE}"/>
              </a:ext>
            </a:extLst>
          </p:cNvPr>
          <p:cNvGrpSpPr/>
          <p:nvPr/>
        </p:nvGrpSpPr>
        <p:grpSpPr>
          <a:xfrm>
            <a:off x="-817396" y="5736255"/>
            <a:ext cx="19922792" cy="4216719"/>
            <a:chOff x="0" y="0"/>
            <a:chExt cx="6323993" cy="1338492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64F6580-03DB-1547-1703-AD0F06259951}"/>
                </a:ext>
              </a:extLst>
            </p:cNvPr>
            <p:cNvSpPr/>
            <p:nvPr/>
          </p:nvSpPr>
          <p:spPr>
            <a:xfrm>
              <a:off x="0" y="0"/>
              <a:ext cx="6323993" cy="1338492"/>
            </a:xfrm>
            <a:custGeom>
              <a:avLst/>
              <a:gdLst/>
              <a:ahLst/>
              <a:cxnLst/>
              <a:rect l="l" t="t" r="r" b="b"/>
              <a:pathLst>
                <a:path w="6323993" h="1338492">
                  <a:moveTo>
                    <a:pt x="19430" y="0"/>
                  </a:moveTo>
                  <a:lnTo>
                    <a:pt x="6304564" y="0"/>
                  </a:lnTo>
                  <a:cubicBezTo>
                    <a:pt x="6315294" y="0"/>
                    <a:pt x="6323993" y="8699"/>
                    <a:pt x="6323993" y="19430"/>
                  </a:cubicBezTo>
                  <a:lnTo>
                    <a:pt x="6323993" y="1319063"/>
                  </a:lnTo>
                  <a:cubicBezTo>
                    <a:pt x="6323993" y="1329793"/>
                    <a:pt x="6315294" y="1338492"/>
                    <a:pt x="6304564" y="1338492"/>
                  </a:cubicBezTo>
                  <a:lnTo>
                    <a:pt x="19430" y="1338492"/>
                  </a:lnTo>
                  <a:cubicBezTo>
                    <a:pt x="8699" y="1338492"/>
                    <a:pt x="0" y="1329793"/>
                    <a:pt x="0" y="1319063"/>
                  </a:cubicBezTo>
                  <a:lnTo>
                    <a:pt x="0" y="19430"/>
                  </a:lnTo>
                  <a:cubicBezTo>
                    <a:pt x="0" y="8699"/>
                    <a:pt x="8699" y="0"/>
                    <a:pt x="19430" y="0"/>
                  </a:cubicBezTo>
                  <a:close/>
                </a:path>
              </a:pathLst>
            </a:custGeom>
            <a:solidFill>
              <a:srgbClr val="E6DBCC">
                <a:alpha val="4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ED8364E7-E3B1-087D-584C-DC1D16B6D08D}"/>
                </a:ext>
              </a:extLst>
            </p:cNvPr>
            <p:cNvSpPr txBox="1"/>
            <p:nvPr/>
          </p:nvSpPr>
          <p:spPr>
            <a:xfrm>
              <a:off x="0" y="-57150"/>
              <a:ext cx="6323993" cy="13956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5F417D4D-9F74-0111-C53D-41983AB4E3AF}"/>
              </a:ext>
            </a:extLst>
          </p:cNvPr>
          <p:cNvSpPr/>
          <p:nvPr/>
        </p:nvSpPr>
        <p:spPr>
          <a:xfrm flipH="1">
            <a:off x="1028700" y="62865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5AF8737-78C8-ADE4-3AFB-4A959FAA1D37}"/>
              </a:ext>
            </a:extLst>
          </p:cNvPr>
          <p:cNvSpPr txBox="1"/>
          <p:nvPr/>
        </p:nvSpPr>
        <p:spPr>
          <a:xfrm>
            <a:off x="1495424" y="6210300"/>
            <a:ext cx="6962775" cy="475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Importation of necessary Libraries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504E614B-CD1C-B999-76F0-2177D81AC46E}"/>
              </a:ext>
            </a:extLst>
          </p:cNvPr>
          <p:cNvSpPr/>
          <p:nvPr/>
        </p:nvSpPr>
        <p:spPr>
          <a:xfrm flipH="1">
            <a:off x="1028700" y="784352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4497675E-F83B-61DD-3F91-4E6BD0B7753D}"/>
              </a:ext>
            </a:extLst>
          </p:cNvPr>
          <p:cNvSpPr txBox="1"/>
          <p:nvPr/>
        </p:nvSpPr>
        <p:spPr>
          <a:xfrm>
            <a:off x="1495425" y="7810500"/>
            <a:ext cx="5350098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Drop Unknow Features</a:t>
            </a:r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E0C88959-FCD1-2FB6-0AAF-E74417E484D3}"/>
              </a:ext>
            </a:extLst>
          </p:cNvPr>
          <p:cNvSpPr/>
          <p:nvPr/>
        </p:nvSpPr>
        <p:spPr>
          <a:xfrm flipH="1">
            <a:off x="9549601" y="6513987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D9197019-9514-D961-3145-9900A2F8B2AA}"/>
              </a:ext>
            </a:extLst>
          </p:cNvPr>
          <p:cNvSpPr txBox="1"/>
          <p:nvPr/>
        </p:nvSpPr>
        <p:spPr>
          <a:xfrm>
            <a:off x="1431702" y="9334500"/>
            <a:ext cx="5350098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Handling Duplicates</a:t>
            </a:r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041CD409-C6C5-1674-AF02-09F90852407C}"/>
              </a:ext>
            </a:extLst>
          </p:cNvPr>
          <p:cNvSpPr/>
          <p:nvPr/>
        </p:nvSpPr>
        <p:spPr>
          <a:xfrm flipH="1">
            <a:off x="9549601" y="79629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4F31572A-13D3-D928-396E-5CEA66ADAE7C}"/>
              </a:ext>
            </a:extLst>
          </p:cNvPr>
          <p:cNvSpPr txBox="1"/>
          <p:nvPr/>
        </p:nvSpPr>
        <p:spPr>
          <a:xfrm>
            <a:off x="10016326" y="7886700"/>
            <a:ext cx="5129290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Strip White Space </a:t>
            </a: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41B1DD07-7430-0A5D-F70D-48F7F860EC56}"/>
              </a:ext>
            </a:extLst>
          </p:cNvPr>
          <p:cNvSpPr/>
          <p:nvPr/>
        </p:nvSpPr>
        <p:spPr>
          <a:xfrm flipH="1">
            <a:off x="9471626" y="1028700"/>
            <a:ext cx="385582" cy="578735"/>
          </a:xfrm>
          <a:custGeom>
            <a:avLst/>
            <a:gdLst/>
            <a:ahLst/>
            <a:cxnLst/>
            <a:rect l="l" t="t" r="r" b="b"/>
            <a:pathLst>
              <a:path w="385582" h="578735">
                <a:moveTo>
                  <a:pt x="385582" y="0"/>
                </a:moveTo>
                <a:lnTo>
                  <a:pt x="0" y="0"/>
                </a:lnTo>
                <a:lnTo>
                  <a:pt x="0" y="578735"/>
                </a:lnTo>
                <a:lnTo>
                  <a:pt x="385582" y="578735"/>
                </a:lnTo>
                <a:lnTo>
                  <a:pt x="38558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E8E5F2E4-C8DE-C8F7-8643-B72140B065FE}"/>
              </a:ext>
            </a:extLst>
          </p:cNvPr>
          <p:cNvSpPr txBox="1"/>
          <p:nvPr/>
        </p:nvSpPr>
        <p:spPr>
          <a:xfrm>
            <a:off x="1396717" y="2733034"/>
            <a:ext cx="3619500" cy="1054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PROJECT 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8CBE3276-6217-6CCF-F729-DDB355A743BD}"/>
              </a:ext>
            </a:extLst>
          </p:cNvPr>
          <p:cNvSpPr txBox="1"/>
          <p:nvPr/>
        </p:nvSpPr>
        <p:spPr>
          <a:xfrm>
            <a:off x="5040475" y="2809699"/>
            <a:ext cx="4686300" cy="12790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531"/>
              </a:lnSpc>
            </a:pPr>
            <a:r>
              <a:rPr lang="en-US" sz="80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WORKFLOW</a:t>
            </a: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880EB4F4-460B-D8AD-3C0C-878EA0887778}"/>
              </a:ext>
            </a:extLst>
          </p:cNvPr>
          <p:cNvSpPr txBox="1"/>
          <p:nvPr/>
        </p:nvSpPr>
        <p:spPr>
          <a:xfrm>
            <a:off x="1757529" y="995487"/>
            <a:ext cx="6334776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grpSp>
        <p:nvGrpSpPr>
          <p:cNvPr id="28" name="Group 28">
            <a:extLst>
              <a:ext uri="{FF2B5EF4-FFF2-40B4-BE49-F238E27FC236}">
                <a16:creationId xmlns:a16="http://schemas.microsoft.com/office/drawing/2014/main" id="{8963B790-9E5A-7E9A-21C0-35C728856EE9}"/>
              </a:ext>
            </a:extLst>
          </p:cNvPr>
          <p:cNvGrpSpPr/>
          <p:nvPr/>
        </p:nvGrpSpPr>
        <p:grpSpPr>
          <a:xfrm>
            <a:off x="-784707" y="9921366"/>
            <a:ext cx="20221968" cy="731268"/>
            <a:chOff x="0" y="0"/>
            <a:chExt cx="6418959" cy="232123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1E212BF4-E06D-0D30-0AC3-BCAB5E05905C}"/>
                </a:ext>
              </a:extLst>
            </p:cNvPr>
            <p:cNvSpPr/>
            <p:nvPr/>
          </p:nvSpPr>
          <p:spPr>
            <a:xfrm>
              <a:off x="0" y="0"/>
              <a:ext cx="6418959" cy="232123"/>
            </a:xfrm>
            <a:custGeom>
              <a:avLst/>
              <a:gdLst/>
              <a:ahLst/>
              <a:cxnLst/>
              <a:rect l="l" t="t" r="r" b="b"/>
              <a:pathLst>
                <a:path w="6418959" h="232123">
                  <a:moveTo>
                    <a:pt x="6891" y="0"/>
                  </a:moveTo>
                  <a:lnTo>
                    <a:pt x="6412068" y="0"/>
                  </a:lnTo>
                  <a:cubicBezTo>
                    <a:pt x="6413895" y="0"/>
                    <a:pt x="6415648" y="726"/>
                    <a:pt x="6416940" y="2018"/>
                  </a:cubicBezTo>
                  <a:cubicBezTo>
                    <a:pt x="6418233" y="3311"/>
                    <a:pt x="6418959" y="5064"/>
                    <a:pt x="6418959" y="6891"/>
                  </a:cubicBezTo>
                  <a:lnTo>
                    <a:pt x="6418959" y="225232"/>
                  </a:lnTo>
                  <a:cubicBezTo>
                    <a:pt x="6418959" y="227059"/>
                    <a:pt x="6418233" y="228812"/>
                    <a:pt x="6416940" y="230104"/>
                  </a:cubicBezTo>
                  <a:cubicBezTo>
                    <a:pt x="6415648" y="231397"/>
                    <a:pt x="6413895" y="232123"/>
                    <a:pt x="6412068" y="232123"/>
                  </a:cubicBezTo>
                  <a:lnTo>
                    <a:pt x="6891" y="232123"/>
                  </a:lnTo>
                  <a:cubicBezTo>
                    <a:pt x="5064" y="232123"/>
                    <a:pt x="3311" y="231397"/>
                    <a:pt x="2018" y="230104"/>
                  </a:cubicBezTo>
                  <a:cubicBezTo>
                    <a:pt x="726" y="228812"/>
                    <a:pt x="0" y="227059"/>
                    <a:pt x="0" y="225232"/>
                  </a:cubicBezTo>
                  <a:lnTo>
                    <a:pt x="0" y="6891"/>
                  </a:lnTo>
                  <a:cubicBezTo>
                    <a:pt x="0" y="5064"/>
                    <a:pt x="726" y="3311"/>
                    <a:pt x="2018" y="2018"/>
                  </a:cubicBezTo>
                  <a:cubicBezTo>
                    <a:pt x="3311" y="726"/>
                    <a:pt x="5064" y="0"/>
                    <a:pt x="6891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TextBox 30">
              <a:extLst>
                <a:ext uri="{FF2B5EF4-FFF2-40B4-BE49-F238E27FC236}">
                  <a16:creationId xmlns:a16="http://schemas.microsoft.com/office/drawing/2014/main" id="{E7111104-FFCB-4990-2856-38D911CF39B2}"/>
                </a:ext>
              </a:extLst>
            </p:cNvPr>
            <p:cNvSpPr txBox="1"/>
            <p:nvPr/>
          </p:nvSpPr>
          <p:spPr>
            <a:xfrm>
              <a:off x="0" y="-57150"/>
              <a:ext cx="6418959" cy="289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F15CAC0-DACD-227F-0297-173846489B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23956" y="906980"/>
            <a:ext cx="6617373" cy="4845242"/>
          </a:xfrm>
          <a:prstGeom prst="rect">
            <a:avLst/>
          </a:prstGeom>
        </p:spPr>
      </p:pic>
      <p:sp>
        <p:nvSpPr>
          <p:cNvPr id="36" name="TextBox 30">
            <a:extLst>
              <a:ext uri="{FF2B5EF4-FFF2-40B4-BE49-F238E27FC236}">
                <a16:creationId xmlns:a16="http://schemas.microsoft.com/office/drawing/2014/main" id="{27AEB6EB-5FD7-8E41-45C5-C6A9868A11A7}"/>
              </a:ext>
            </a:extLst>
          </p:cNvPr>
          <p:cNvSpPr txBox="1"/>
          <p:nvPr/>
        </p:nvSpPr>
        <p:spPr>
          <a:xfrm>
            <a:off x="13592230" y="1645535"/>
            <a:ext cx="1790523" cy="369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800" b="1" dirty="0">
                <a:latin typeface="Poppins Bold"/>
                <a:ea typeface="Poppins Bold"/>
                <a:cs typeface="Poppins Bold"/>
                <a:sym typeface="Poppins Bold"/>
              </a:rPr>
              <a:t>TRAM</a:t>
            </a: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3DB372AB-F589-B18C-0AD3-5F2ADE3EE255}"/>
              </a:ext>
            </a:extLst>
          </p:cNvPr>
          <p:cNvSpPr txBox="1"/>
          <p:nvPr/>
        </p:nvSpPr>
        <p:spPr>
          <a:xfrm>
            <a:off x="1495425" y="6972300"/>
            <a:ext cx="6596880" cy="475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Loading</a:t>
            </a:r>
          </a:p>
        </p:txBody>
      </p:sp>
      <p:sp>
        <p:nvSpPr>
          <p:cNvPr id="32" name="Freeform 12">
            <a:extLst>
              <a:ext uri="{FF2B5EF4-FFF2-40B4-BE49-F238E27FC236}">
                <a16:creationId xmlns:a16="http://schemas.microsoft.com/office/drawing/2014/main" id="{E616967F-DF77-23B0-1EA8-91FD34D53870}"/>
              </a:ext>
            </a:extLst>
          </p:cNvPr>
          <p:cNvSpPr/>
          <p:nvPr/>
        </p:nvSpPr>
        <p:spPr>
          <a:xfrm flipH="1">
            <a:off x="1003265" y="69723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24F973D2-195F-4CAF-31DA-68353F8BC5A3}"/>
              </a:ext>
            </a:extLst>
          </p:cNvPr>
          <p:cNvSpPr txBox="1"/>
          <p:nvPr/>
        </p:nvSpPr>
        <p:spPr>
          <a:xfrm>
            <a:off x="1507902" y="8572500"/>
            <a:ext cx="5350098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Handling Missing Values</a:t>
            </a:r>
          </a:p>
        </p:txBody>
      </p:sp>
      <p:sp>
        <p:nvSpPr>
          <p:cNvPr id="35" name="Freeform 15">
            <a:extLst>
              <a:ext uri="{FF2B5EF4-FFF2-40B4-BE49-F238E27FC236}">
                <a16:creationId xmlns:a16="http://schemas.microsoft.com/office/drawing/2014/main" id="{11B7D03C-87EF-412F-7E4F-8C7C97E7CF95}"/>
              </a:ext>
            </a:extLst>
          </p:cNvPr>
          <p:cNvSpPr/>
          <p:nvPr/>
        </p:nvSpPr>
        <p:spPr>
          <a:xfrm flipH="1">
            <a:off x="1028700" y="86487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7" name="TextBox 19">
            <a:extLst>
              <a:ext uri="{FF2B5EF4-FFF2-40B4-BE49-F238E27FC236}">
                <a16:creationId xmlns:a16="http://schemas.microsoft.com/office/drawing/2014/main" id="{34685FDA-3401-D47A-4755-A03A1D24F1EB}"/>
              </a:ext>
            </a:extLst>
          </p:cNvPr>
          <p:cNvSpPr txBox="1"/>
          <p:nvPr/>
        </p:nvSpPr>
        <p:spPr>
          <a:xfrm>
            <a:off x="10016326" y="6438900"/>
            <a:ext cx="5350098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Handling Outliers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DCCEE41E-661B-40A9-0C15-A04E5035AAD2}"/>
              </a:ext>
            </a:extLst>
          </p:cNvPr>
          <p:cNvSpPr txBox="1"/>
          <p:nvPr/>
        </p:nvSpPr>
        <p:spPr>
          <a:xfrm>
            <a:off x="10016326" y="7200900"/>
            <a:ext cx="5350098" cy="475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Case Formatting</a:t>
            </a:r>
          </a:p>
        </p:txBody>
      </p:sp>
      <p:sp>
        <p:nvSpPr>
          <p:cNvPr id="39" name="Freeform 15">
            <a:extLst>
              <a:ext uri="{FF2B5EF4-FFF2-40B4-BE49-F238E27FC236}">
                <a16:creationId xmlns:a16="http://schemas.microsoft.com/office/drawing/2014/main" id="{4DC1085A-5EB2-A4DE-478A-8B4EEC2353B1}"/>
              </a:ext>
            </a:extLst>
          </p:cNvPr>
          <p:cNvSpPr/>
          <p:nvPr/>
        </p:nvSpPr>
        <p:spPr>
          <a:xfrm flipH="1">
            <a:off x="1003265" y="9423504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0" name="Freeform 18">
            <a:extLst>
              <a:ext uri="{FF2B5EF4-FFF2-40B4-BE49-F238E27FC236}">
                <a16:creationId xmlns:a16="http://schemas.microsoft.com/office/drawing/2014/main" id="{009943EF-B192-FAC9-9A79-D6093D1B6B7C}"/>
              </a:ext>
            </a:extLst>
          </p:cNvPr>
          <p:cNvSpPr/>
          <p:nvPr/>
        </p:nvSpPr>
        <p:spPr>
          <a:xfrm flipH="1">
            <a:off x="9537876" y="723585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1" name="Freeform 21">
            <a:extLst>
              <a:ext uri="{FF2B5EF4-FFF2-40B4-BE49-F238E27FC236}">
                <a16:creationId xmlns:a16="http://schemas.microsoft.com/office/drawing/2014/main" id="{154162FD-ABA1-9E18-9E85-8535199A19E6}"/>
              </a:ext>
            </a:extLst>
          </p:cNvPr>
          <p:cNvSpPr/>
          <p:nvPr/>
        </p:nvSpPr>
        <p:spPr>
          <a:xfrm flipH="1">
            <a:off x="9537876" y="8606063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2" name="TextBox 22">
            <a:extLst>
              <a:ext uri="{FF2B5EF4-FFF2-40B4-BE49-F238E27FC236}">
                <a16:creationId xmlns:a16="http://schemas.microsoft.com/office/drawing/2014/main" id="{37D097FA-1F82-4CCF-5471-63F56646E2C0}"/>
              </a:ext>
            </a:extLst>
          </p:cNvPr>
          <p:cNvSpPr txBox="1"/>
          <p:nvPr/>
        </p:nvSpPr>
        <p:spPr>
          <a:xfrm>
            <a:off x="10016326" y="8528869"/>
            <a:ext cx="6061874" cy="475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 b="1" spc="84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Descriptive Statistics and EDA</a:t>
            </a:r>
          </a:p>
        </p:txBody>
      </p:sp>
    </p:spTree>
    <p:extLst>
      <p:ext uri="{BB962C8B-B14F-4D97-AF65-F5344CB8AC3E}">
        <p14:creationId xmlns:p14="http://schemas.microsoft.com/office/powerpoint/2010/main" val="4006764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496B4-CA76-517C-F480-1D802352E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>
            <a:extLst>
              <a:ext uri="{FF2B5EF4-FFF2-40B4-BE49-F238E27FC236}">
                <a16:creationId xmlns:a16="http://schemas.microsoft.com/office/drawing/2014/main" id="{FEF1BB21-54DD-B6F3-6DDE-7B97ABF28876}"/>
              </a:ext>
            </a:extLst>
          </p:cNvPr>
          <p:cNvSpPr/>
          <p:nvPr/>
        </p:nvSpPr>
        <p:spPr>
          <a:xfrm flipH="1">
            <a:off x="381000" y="1905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35C3EC46-DF84-7F72-B09C-B35380A1D538}"/>
              </a:ext>
            </a:extLst>
          </p:cNvPr>
          <p:cNvSpPr txBox="1"/>
          <p:nvPr/>
        </p:nvSpPr>
        <p:spPr>
          <a:xfrm>
            <a:off x="7162800" y="190500"/>
            <a:ext cx="10134600" cy="971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6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MISSING NUMBERS IN THE DATASET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42880DDD-72B0-1D31-0C8C-47C1EC830A1C}"/>
              </a:ext>
            </a:extLst>
          </p:cNvPr>
          <p:cNvSpPr txBox="1"/>
          <p:nvPr/>
        </p:nvSpPr>
        <p:spPr>
          <a:xfrm>
            <a:off x="1056166" y="190500"/>
            <a:ext cx="633523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8F8DD25F-A7FE-890B-C815-5C0C428D59EA}"/>
              </a:ext>
            </a:extLst>
          </p:cNvPr>
          <p:cNvSpPr/>
          <p:nvPr/>
        </p:nvSpPr>
        <p:spPr>
          <a:xfrm flipH="1">
            <a:off x="16976690" y="4953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A1309ABB-53BE-6C91-765C-6D7358F34F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3244"/>
            <a:ext cx="18288000" cy="5405656"/>
          </a:xfrm>
          <a:prstGeom prst="rect">
            <a:avLst/>
          </a:prstGeom>
        </p:spPr>
      </p:pic>
      <p:pic>
        <p:nvPicPr>
          <p:cNvPr id="7" name="Picture 6" descr="A graph of a bar chart&#10;&#10;AI-generated content may be incorrect.">
            <a:extLst>
              <a:ext uri="{FF2B5EF4-FFF2-40B4-BE49-F238E27FC236}">
                <a16:creationId xmlns:a16="http://schemas.microsoft.com/office/drawing/2014/main" id="{FA22583D-37AD-7466-B158-4776D0F570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8103"/>
            <a:ext cx="18288000" cy="319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82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51097" y="-47134"/>
            <a:ext cx="18600997" cy="4926060"/>
          </a:xfrm>
          <a:custGeom>
            <a:avLst/>
            <a:gdLst/>
            <a:ahLst/>
            <a:cxnLst/>
            <a:rect l="l" t="t" r="r" b="b"/>
            <a:pathLst>
              <a:path w="18600997" h="4926060">
                <a:moveTo>
                  <a:pt x="18600997" y="0"/>
                </a:moveTo>
                <a:lnTo>
                  <a:pt x="0" y="0"/>
                </a:lnTo>
                <a:lnTo>
                  <a:pt x="0" y="4926060"/>
                </a:lnTo>
                <a:lnTo>
                  <a:pt x="18600997" y="4926060"/>
                </a:lnTo>
                <a:lnTo>
                  <a:pt x="18600997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b="-105794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10799999">
            <a:off x="-596181" y="1607435"/>
            <a:ext cx="19480362" cy="2916940"/>
            <a:chOff x="0" y="0"/>
            <a:chExt cx="5130630" cy="7682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30630" cy="768248"/>
            </a:xfrm>
            <a:custGeom>
              <a:avLst/>
              <a:gdLst/>
              <a:ahLst/>
              <a:cxnLst/>
              <a:rect l="l" t="t" r="r" b="b"/>
              <a:pathLst>
                <a:path w="5130630" h="768248">
                  <a:moveTo>
                    <a:pt x="0" y="0"/>
                  </a:moveTo>
                  <a:lnTo>
                    <a:pt x="5130630" y="0"/>
                  </a:lnTo>
                  <a:lnTo>
                    <a:pt x="5130630" y="768248"/>
                  </a:lnTo>
                  <a:lnTo>
                    <a:pt x="0" y="768248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130630" cy="8253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323850" y="259602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8140774" y="419100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Freeform 8"/>
          <p:cNvSpPr/>
          <p:nvPr/>
        </p:nvSpPr>
        <p:spPr>
          <a:xfrm flipH="1">
            <a:off x="16976690" y="3429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6" name="Freeform 16"/>
          <p:cNvSpPr/>
          <p:nvPr/>
        </p:nvSpPr>
        <p:spPr>
          <a:xfrm flipH="1">
            <a:off x="13182600" y="1714500"/>
            <a:ext cx="1779784" cy="856521"/>
          </a:xfrm>
          <a:custGeom>
            <a:avLst/>
            <a:gdLst/>
            <a:ahLst/>
            <a:cxnLst/>
            <a:rect l="l" t="t" r="r" b="b"/>
            <a:pathLst>
              <a:path w="1779784" h="856521">
                <a:moveTo>
                  <a:pt x="1779784" y="0"/>
                </a:moveTo>
                <a:lnTo>
                  <a:pt x="0" y="0"/>
                </a:lnTo>
                <a:lnTo>
                  <a:pt x="0" y="856521"/>
                </a:lnTo>
                <a:lnTo>
                  <a:pt x="1779784" y="856521"/>
                </a:lnTo>
                <a:lnTo>
                  <a:pt x="1779784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7" name="TextBox 17"/>
          <p:cNvSpPr txBox="1"/>
          <p:nvPr/>
        </p:nvSpPr>
        <p:spPr>
          <a:xfrm>
            <a:off x="1121385" y="275583"/>
            <a:ext cx="5938671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878126" y="876300"/>
            <a:ext cx="4713674" cy="1054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7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DESCRIPTIVE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715400" y="1691475"/>
            <a:ext cx="4848200" cy="1166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7500" dirty="0">
                <a:solidFill>
                  <a:srgbClr val="FF9C00"/>
                </a:solidFill>
                <a:latin typeface="Anton"/>
                <a:ea typeface="Anton"/>
                <a:cs typeface="Anton"/>
                <a:sym typeface="Anton"/>
              </a:rPr>
              <a:t>STATISTICS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2400" y="8097441"/>
            <a:ext cx="1624965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Fares are fairly consistent with slight variability, reflecting differences in trip distance or service type.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Passenger numbers vary widely, some trips are near full capacity, while others have far fewer riders. This indicates uneven demand patterns.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>
                <a:latin typeface="Poppins" panose="00000500000000000000" pitchFamily="2" charset="0"/>
                <a:cs typeface="Poppins" panose="00000500000000000000" pitchFamily="2" charset="0"/>
              </a:rPr>
              <a:t>Average trips take ~95 minutes, but duration varies greatly depending on route and traffic, suggesting areas for efficiency improvement.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16C21CA-BA00-7584-89B0-EA7ABA081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149662"/>
              </p:ext>
            </p:extLst>
          </p:nvPr>
        </p:nvGraphicFramePr>
        <p:xfrm>
          <a:off x="163534" y="2781300"/>
          <a:ext cx="5951575" cy="441960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190315">
                  <a:extLst>
                    <a:ext uri="{9D8B030D-6E8A-4147-A177-3AD203B41FA5}">
                      <a16:colId xmlns:a16="http://schemas.microsoft.com/office/drawing/2014/main" val="142255033"/>
                    </a:ext>
                  </a:extLst>
                </a:gridCol>
                <a:gridCol w="1190315">
                  <a:extLst>
                    <a:ext uri="{9D8B030D-6E8A-4147-A177-3AD203B41FA5}">
                      <a16:colId xmlns:a16="http://schemas.microsoft.com/office/drawing/2014/main" val="3164049107"/>
                    </a:ext>
                  </a:extLst>
                </a:gridCol>
                <a:gridCol w="1190315">
                  <a:extLst>
                    <a:ext uri="{9D8B030D-6E8A-4147-A177-3AD203B41FA5}">
                      <a16:colId xmlns:a16="http://schemas.microsoft.com/office/drawing/2014/main" val="182670484"/>
                    </a:ext>
                  </a:extLst>
                </a:gridCol>
                <a:gridCol w="1190315">
                  <a:extLst>
                    <a:ext uri="{9D8B030D-6E8A-4147-A177-3AD203B41FA5}">
                      <a16:colId xmlns:a16="http://schemas.microsoft.com/office/drawing/2014/main" val="2756667028"/>
                    </a:ext>
                  </a:extLst>
                </a:gridCol>
                <a:gridCol w="1190315">
                  <a:extLst>
                    <a:ext uri="{9D8B030D-6E8A-4147-A177-3AD203B41FA5}">
                      <a16:colId xmlns:a16="http://schemas.microsoft.com/office/drawing/2014/main" val="3610488475"/>
                    </a:ext>
                  </a:extLst>
                </a:gridCol>
              </a:tblGrid>
              <a:tr h="1027455">
                <a:tc gridSpan="5">
                  <a:txBody>
                    <a:bodyPr/>
                    <a:lstStyle/>
                    <a:p>
                      <a:r>
                        <a:rPr lang="en-GB" sz="3600" dirty="0"/>
                        <a:t>Descriptive Summary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644872"/>
                  </a:ext>
                </a:extLst>
              </a:tr>
              <a:tr h="587118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StD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750351"/>
                  </a:ext>
                </a:extLst>
              </a:tr>
              <a:tr h="731941">
                <a:tc>
                  <a:txBody>
                    <a:bodyPr/>
                    <a:lstStyle/>
                    <a:p>
                      <a:r>
                        <a:rPr lang="en-GB" dirty="0"/>
                        <a:t>Fare 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25.37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25.40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22.66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667745"/>
                  </a:ext>
                </a:extLst>
              </a:tr>
              <a:tr h="1027455">
                <a:tc>
                  <a:txBody>
                    <a:bodyPr/>
                    <a:lstStyle/>
                    <a:p>
                      <a:r>
                        <a:rPr lang="en-GB" dirty="0"/>
                        <a:t>Passenger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49.04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48.00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26.278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42.00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947897"/>
                  </a:ext>
                </a:extLst>
              </a:tr>
              <a:tr h="1045631">
                <a:tc>
                  <a:txBody>
                    <a:bodyPr/>
                    <a:lstStyle/>
                    <a:p>
                      <a:r>
                        <a:rPr lang="en-GB" dirty="0"/>
                        <a:t>Trip Duration (mins)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94.59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97.50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48.04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77.25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533125"/>
                  </a:ext>
                </a:extLst>
              </a:tr>
            </a:tbl>
          </a:graphicData>
        </a:graphic>
      </p:graphicFrame>
      <p:pic>
        <p:nvPicPr>
          <p:cNvPr id="10" name="Picture 9" descr="A collage of a computer screen&#10;&#10;AI-generated content may be incorrect.">
            <a:extLst>
              <a:ext uri="{FF2B5EF4-FFF2-40B4-BE49-F238E27FC236}">
                <a16:creationId xmlns:a16="http://schemas.microsoft.com/office/drawing/2014/main" id="{B4F8A653-4D84-33F5-D8D8-6A1A3192048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109" y="2781300"/>
            <a:ext cx="12064034" cy="47817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E64AF3-D25B-627C-A563-5739F2F75C2E}"/>
              </a:ext>
            </a:extLst>
          </p:cNvPr>
          <p:cNvSpPr txBox="1"/>
          <p:nvPr/>
        </p:nvSpPr>
        <p:spPr>
          <a:xfrm>
            <a:off x="-304800" y="7277100"/>
            <a:ext cx="66306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Table 1:  Representation of Descriptive Statistic of numerical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BD0B7B-E5F4-111A-2660-F2B096DE4C0F}"/>
              </a:ext>
            </a:extLst>
          </p:cNvPr>
          <p:cNvSpPr txBox="1"/>
          <p:nvPr/>
        </p:nvSpPr>
        <p:spPr>
          <a:xfrm>
            <a:off x="6324600" y="7471946"/>
            <a:ext cx="66306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1: Boxplot Chart representation of Mean, Median, Percentiles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4877E-6B04-7169-09C8-511A1DF8D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>
            <a:extLst>
              <a:ext uri="{FF2B5EF4-FFF2-40B4-BE49-F238E27FC236}">
                <a16:creationId xmlns:a16="http://schemas.microsoft.com/office/drawing/2014/main" id="{EA022E46-21BC-F3E8-FF5B-862736154599}"/>
              </a:ext>
            </a:extLst>
          </p:cNvPr>
          <p:cNvSpPr/>
          <p:nvPr/>
        </p:nvSpPr>
        <p:spPr>
          <a:xfrm flipH="1">
            <a:off x="1028700" y="4953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1E292C88-B2FA-9756-2D67-1988068969A0}"/>
              </a:ext>
            </a:extLst>
          </p:cNvPr>
          <p:cNvSpPr txBox="1"/>
          <p:nvPr/>
        </p:nvSpPr>
        <p:spPr>
          <a:xfrm>
            <a:off x="8153400" y="419100"/>
            <a:ext cx="7543800" cy="971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6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PASSENGER BEHAVIOUR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63C7A7C-E6CC-CF17-1500-E59788BA4EB0}"/>
              </a:ext>
            </a:extLst>
          </p:cNvPr>
          <p:cNvSpPr txBox="1"/>
          <p:nvPr/>
        </p:nvSpPr>
        <p:spPr>
          <a:xfrm>
            <a:off x="1757529" y="495300"/>
            <a:ext cx="633523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EDD7679-377B-34D3-2987-6681FF0B012C}"/>
              </a:ext>
            </a:extLst>
          </p:cNvPr>
          <p:cNvSpPr/>
          <p:nvPr/>
        </p:nvSpPr>
        <p:spPr>
          <a:xfrm flipH="1">
            <a:off x="16976690" y="4953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AAAFBF5E-A5D3-3B9D-A542-DD0C7A0B8788}"/>
              </a:ext>
            </a:extLst>
          </p:cNvPr>
          <p:cNvSpPr txBox="1"/>
          <p:nvPr/>
        </p:nvSpPr>
        <p:spPr>
          <a:xfrm>
            <a:off x="8382000" y="9182100"/>
            <a:ext cx="8333345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dirty="0"/>
              <a:t>West End flows has moderate connections across all stations (values mostly 22–34). It plays more of a secondary hub role.</a:t>
            </a:r>
          </a:p>
        </p:txBody>
      </p:sp>
      <p:pic>
        <p:nvPicPr>
          <p:cNvPr id="22" name="Picture 21" descr="A map of different colored squares&#10;&#10;AI-generated content may be incorrect.">
            <a:extLst>
              <a:ext uri="{FF2B5EF4-FFF2-40B4-BE49-F238E27FC236}">
                <a16:creationId xmlns:a16="http://schemas.microsoft.com/office/drawing/2014/main" id="{10B642A7-6D79-DFB1-38D4-CC9FE342C6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90" y="1790700"/>
            <a:ext cx="8028288" cy="5029200"/>
          </a:xfrm>
          <a:prstGeom prst="rect">
            <a:avLst/>
          </a:prstGeom>
        </p:spPr>
      </p:pic>
      <p:sp>
        <p:nvSpPr>
          <p:cNvPr id="23" name="TextBox 18">
            <a:extLst>
              <a:ext uri="{FF2B5EF4-FFF2-40B4-BE49-F238E27FC236}">
                <a16:creationId xmlns:a16="http://schemas.microsoft.com/office/drawing/2014/main" id="{84084192-5D69-8C74-896B-CD886527FB87}"/>
              </a:ext>
            </a:extLst>
          </p:cNvPr>
          <p:cNvSpPr txBox="1"/>
          <p:nvPr/>
        </p:nvSpPr>
        <p:spPr>
          <a:xfrm>
            <a:off x="480295" y="7370683"/>
            <a:ext cx="7063506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dirty="0"/>
              <a:t>Central Station is the main starting point, Airport is the top destination.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dirty="0"/>
              <a:t>Demand peaks in January and is lower in February.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C64B9B-58B7-0338-6E0C-51872A0E15B0}"/>
              </a:ext>
            </a:extLst>
          </p:cNvPr>
          <p:cNvSpPr txBox="1"/>
          <p:nvPr/>
        </p:nvSpPr>
        <p:spPr>
          <a:xfrm>
            <a:off x="609600" y="6743700"/>
            <a:ext cx="66306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2: Heatmap Chart representation of Department vs Arrival Station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96FF9-1CC0-D809-3468-22D47F7F3694}"/>
              </a:ext>
            </a:extLst>
          </p:cNvPr>
          <p:cNvSpPr txBox="1"/>
          <p:nvPr/>
        </p:nvSpPr>
        <p:spPr>
          <a:xfrm>
            <a:off x="8060542" y="8724900"/>
            <a:ext cx="5562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3: Line Chart representation trend in people behaviour</a:t>
            </a:r>
          </a:p>
        </p:txBody>
      </p:sp>
      <p:pic>
        <p:nvPicPr>
          <p:cNvPr id="5" name="Picture 4" descr="A graph with purple lines&#10;&#10;AI-generated content may be incorrect.">
            <a:extLst>
              <a:ext uri="{FF2B5EF4-FFF2-40B4-BE49-F238E27FC236}">
                <a16:creationId xmlns:a16="http://schemas.microsoft.com/office/drawing/2014/main" id="{2F70B269-9F1F-6B72-15F5-5009F5F6E0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550" y="1562100"/>
            <a:ext cx="10365450" cy="2415852"/>
          </a:xfrm>
          <a:prstGeom prst="rect">
            <a:avLst/>
          </a:prstGeom>
        </p:spPr>
      </p:pic>
      <p:pic>
        <p:nvPicPr>
          <p:cNvPr id="8" name="Picture 7" descr="A graph showing a line of purple dots&#10;&#10;AI-generated content may be incorrect.">
            <a:extLst>
              <a:ext uri="{FF2B5EF4-FFF2-40B4-BE49-F238E27FC236}">
                <a16:creationId xmlns:a16="http://schemas.microsoft.com/office/drawing/2014/main" id="{F9929008-F0A1-C5E5-1EFD-D239F09553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893" y="3848100"/>
            <a:ext cx="10394107" cy="2448910"/>
          </a:xfrm>
          <a:prstGeom prst="rect">
            <a:avLst/>
          </a:prstGeom>
        </p:spPr>
      </p:pic>
      <p:pic>
        <p:nvPicPr>
          <p:cNvPr id="10" name="Picture 9" descr="A green graph with white text&#10;&#10;AI-generated content may be incorrect.">
            <a:extLst>
              <a:ext uri="{FF2B5EF4-FFF2-40B4-BE49-F238E27FC236}">
                <a16:creationId xmlns:a16="http://schemas.microsoft.com/office/drawing/2014/main" id="{68EBA5B9-3C61-0A90-5A30-EA4618FC75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488" y="6210300"/>
            <a:ext cx="10277575" cy="2628732"/>
          </a:xfrm>
          <a:prstGeom prst="rect">
            <a:avLst/>
          </a:prstGeom>
        </p:spPr>
      </p:pic>
      <p:sp>
        <p:nvSpPr>
          <p:cNvPr id="11" name="TextBox 18">
            <a:extLst>
              <a:ext uri="{FF2B5EF4-FFF2-40B4-BE49-F238E27FC236}">
                <a16:creationId xmlns:a16="http://schemas.microsoft.com/office/drawing/2014/main" id="{4B0CD8C6-DB5D-0E0E-3450-5072326822A8}"/>
              </a:ext>
            </a:extLst>
          </p:cNvPr>
          <p:cNvSpPr txBox="1"/>
          <p:nvPr/>
        </p:nvSpPr>
        <p:spPr>
          <a:xfrm>
            <a:off x="381000" y="8801100"/>
            <a:ext cx="7495145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dirty="0"/>
              <a:t>South Point → North Station (only 8 trips)This suggest not many people travel between South Point and North station.</a:t>
            </a:r>
          </a:p>
        </p:txBody>
      </p:sp>
    </p:spTree>
    <p:extLst>
      <p:ext uri="{BB962C8B-B14F-4D97-AF65-F5344CB8AC3E}">
        <p14:creationId xmlns:p14="http://schemas.microsoft.com/office/powerpoint/2010/main" val="10415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89411-94A4-CB66-5637-AD08C92F9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>
            <a:extLst>
              <a:ext uri="{FF2B5EF4-FFF2-40B4-BE49-F238E27FC236}">
                <a16:creationId xmlns:a16="http://schemas.microsoft.com/office/drawing/2014/main" id="{C5389DF8-6954-AA35-2B5F-5CDF8A50AFE5}"/>
              </a:ext>
            </a:extLst>
          </p:cNvPr>
          <p:cNvSpPr/>
          <p:nvPr/>
        </p:nvSpPr>
        <p:spPr>
          <a:xfrm flipH="1">
            <a:off x="1028700" y="495300"/>
            <a:ext cx="514350" cy="578735"/>
          </a:xfrm>
          <a:custGeom>
            <a:avLst/>
            <a:gdLst/>
            <a:ahLst/>
            <a:cxnLst/>
            <a:rect l="l" t="t" r="r" b="b"/>
            <a:pathLst>
              <a:path w="514350" h="578735">
                <a:moveTo>
                  <a:pt x="514350" y="0"/>
                </a:moveTo>
                <a:lnTo>
                  <a:pt x="0" y="0"/>
                </a:lnTo>
                <a:lnTo>
                  <a:pt x="0" y="578735"/>
                </a:lnTo>
                <a:lnTo>
                  <a:pt x="514350" y="578735"/>
                </a:lnTo>
                <a:lnTo>
                  <a:pt x="51435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0FAF0791-B743-DD1F-F092-F91F8AA45928}"/>
              </a:ext>
            </a:extLst>
          </p:cNvPr>
          <p:cNvSpPr txBox="1"/>
          <p:nvPr/>
        </p:nvSpPr>
        <p:spPr>
          <a:xfrm>
            <a:off x="5257800" y="1257300"/>
            <a:ext cx="1171889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7000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PASSENGER BEHAVIOUR CONTINUES..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2604C50-E11A-99D0-F9F1-E95A342020E6}"/>
              </a:ext>
            </a:extLst>
          </p:cNvPr>
          <p:cNvSpPr txBox="1"/>
          <p:nvPr/>
        </p:nvSpPr>
        <p:spPr>
          <a:xfrm>
            <a:off x="1757529" y="495300"/>
            <a:ext cx="6335234" cy="514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2800" b="1" spc="92" dirty="0">
                <a:latin typeface="Poppins Bold"/>
                <a:ea typeface="Poppins Bold"/>
                <a:cs typeface="Poppins Bold"/>
                <a:sym typeface="Poppins Bold"/>
              </a:rPr>
              <a:t>MetroMove Transit Solutions</a:t>
            </a:r>
            <a:r>
              <a:rPr lang="en-US" sz="2800" b="1" spc="92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58240F10-ECBE-983D-A8A6-247A096FBF13}"/>
              </a:ext>
            </a:extLst>
          </p:cNvPr>
          <p:cNvSpPr/>
          <p:nvPr/>
        </p:nvSpPr>
        <p:spPr>
          <a:xfrm flipH="1">
            <a:off x="16976690" y="495300"/>
            <a:ext cx="282610" cy="424180"/>
          </a:xfrm>
          <a:custGeom>
            <a:avLst/>
            <a:gdLst/>
            <a:ahLst/>
            <a:cxnLst/>
            <a:rect l="l" t="t" r="r" b="b"/>
            <a:pathLst>
              <a:path w="282610" h="424180">
                <a:moveTo>
                  <a:pt x="282610" y="0"/>
                </a:moveTo>
                <a:lnTo>
                  <a:pt x="0" y="0"/>
                </a:lnTo>
                <a:lnTo>
                  <a:pt x="0" y="424180"/>
                </a:lnTo>
                <a:lnTo>
                  <a:pt x="282610" y="424180"/>
                </a:lnTo>
                <a:lnTo>
                  <a:pt x="2826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AC5ED9CF-4532-D41B-D6CC-73717818FD5F}"/>
              </a:ext>
            </a:extLst>
          </p:cNvPr>
          <p:cNvSpPr txBox="1"/>
          <p:nvPr/>
        </p:nvSpPr>
        <p:spPr>
          <a:xfrm>
            <a:off x="609600" y="8443436"/>
            <a:ext cx="8333345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sz="2400" dirty="0"/>
              <a:t>There is uneven demand as some trips full, others underused.</a:t>
            </a: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9816E30-83A2-5D18-3825-B213A4B3E5AD}"/>
              </a:ext>
            </a:extLst>
          </p:cNvPr>
          <p:cNvSpPr/>
          <p:nvPr/>
        </p:nvSpPr>
        <p:spPr>
          <a:xfrm>
            <a:off x="8140774" y="571500"/>
            <a:ext cx="2006453" cy="304172"/>
          </a:xfrm>
          <a:custGeom>
            <a:avLst/>
            <a:gdLst/>
            <a:ahLst/>
            <a:cxnLst/>
            <a:rect l="l" t="t" r="r" b="b"/>
            <a:pathLst>
              <a:path w="2006453" h="304172">
                <a:moveTo>
                  <a:pt x="0" y="0"/>
                </a:moveTo>
                <a:lnTo>
                  <a:pt x="2006452" y="0"/>
                </a:lnTo>
                <a:lnTo>
                  <a:pt x="2006452" y="304172"/>
                </a:lnTo>
                <a:lnTo>
                  <a:pt x="0" y="3041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20745" b="-135613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7B4B557F-6FBA-BAA6-BF64-D6DA0F1D2E28}"/>
              </a:ext>
            </a:extLst>
          </p:cNvPr>
          <p:cNvSpPr txBox="1"/>
          <p:nvPr/>
        </p:nvSpPr>
        <p:spPr>
          <a:xfrm>
            <a:off x="612065" y="9269968"/>
            <a:ext cx="9293935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sz="2400" dirty="0"/>
              <a:t>Buses run most trips, trams carry more people per ride.</a:t>
            </a:r>
          </a:p>
        </p:txBody>
      </p:sp>
      <p:pic>
        <p:nvPicPr>
          <p:cNvPr id="7" name="Picture 6" descr="A group of colored bars&#10;&#10;AI-generated content may be incorrect.">
            <a:extLst>
              <a:ext uri="{FF2B5EF4-FFF2-40B4-BE49-F238E27FC236}">
                <a16:creationId xmlns:a16="http://schemas.microsoft.com/office/drawing/2014/main" id="{090FE2AD-186E-70C6-1C28-4FA66207FD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46" y="2520221"/>
            <a:ext cx="10888599" cy="4800600"/>
          </a:xfrm>
          <a:prstGeom prst="rect">
            <a:avLst/>
          </a:prstGeom>
        </p:spPr>
      </p:pic>
      <p:sp>
        <p:nvSpPr>
          <p:cNvPr id="36" name="TextBox 18">
            <a:extLst>
              <a:ext uri="{FF2B5EF4-FFF2-40B4-BE49-F238E27FC236}">
                <a16:creationId xmlns:a16="http://schemas.microsoft.com/office/drawing/2014/main" id="{5FDAC7AA-C8E3-6776-DDC4-9517C07D2AF2}"/>
              </a:ext>
            </a:extLst>
          </p:cNvPr>
          <p:cNvSpPr txBox="1"/>
          <p:nvPr/>
        </p:nvSpPr>
        <p:spPr>
          <a:xfrm>
            <a:off x="9954655" y="8343900"/>
            <a:ext cx="8333345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defRPr sz="2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b="1" dirty="0"/>
              <a:t>Recommendations</a:t>
            </a:r>
            <a:r>
              <a:rPr lang="en-GB" dirty="0"/>
              <a:t>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Strengthen Central and Airport facilities.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Promote South Point and North Station.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Adjust schedules for seasonal and weekly peaks.</a:t>
            </a:r>
          </a:p>
        </p:txBody>
      </p:sp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D61D917C-9192-78BA-FCE9-CA828E53A8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2767" y="2232233"/>
            <a:ext cx="6335233" cy="57725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44C924-3CC3-1E12-9FB8-DE1CBAF1C393}"/>
              </a:ext>
            </a:extLst>
          </p:cNvPr>
          <p:cNvSpPr txBox="1"/>
          <p:nvPr/>
        </p:nvSpPr>
        <p:spPr>
          <a:xfrm>
            <a:off x="620816" y="7324531"/>
            <a:ext cx="4901000" cy="338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4: Bar Chart representation of people behaviour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F12342-A622-B242-C918-7F2CF2F7DBA1}"/>
              </a:ext>
            </a:extLst>
          </p:cNvPr>
          <p:cNvSpPr txBox="1"/>
          <p:nvPr/>
        </p:nvSpPr>
        <p:spPr>
          <a:xfrm>
            <a:off x="12877800" y="7885490"/>
            <a:ext cx="49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Figure 5: Pie Chart representation of % Trips Made</a:t>
            </a:r>
          </a:p>
        </p:txBody>
      </p:sp>
    </p:spTree>
    <p:extLst>
      <p:ext uri="{BB962C8B-B14F-4D97-AF65-F5344CB8AC3E}">
        <p14:creationId xmlns:p14="http://schemas.microsoft.com/office/powerpoint/2010/main" val="1695230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817</Words>
  <Application>Microsoft Office PowerPoint</Application>
  <PresentationFormat>Custom</PresentationFormat>
  <Paragraphs>150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Poppins Bold</vt:lpstr>
      <vt:lpstr>Arial</vt:lpstr>
      <vt:lpstr>Anton</vt:lpstr>
      <vt:lpstr>Poppins Bold Italics</vt:lpstr>
      <vt:lpstr>Poppins</vt:lpstr>
      <vt:lpstr>Wingdings</vt:lpstr>
      <vt:lpstr>Poppins Italics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and Black Modern Public Transportation Presentation</dc:title>
  <dc:creator>Admin</dc:creator>
  <cp:lastModifiedBy>Muinat Tijani</cp:lastModifiedBy>
  <cp:revision>5</cp:revision>
  <dcterms:created xsi:type="dcterms:W3CDTF">2006-08-16T00:00:00Z</dcterms:created>
  <dcterms:modified xsi:type="dcterms:W3CDTF">2025-08-29T22:56:58Z</dcterms:modified>
  <dc:identifier>DAGxZVPqmgw</dc:identifier>
</cp:coreProperties>
</file>

<file path=docProps/thumbnail.jpeg>
</file>